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9" r:id="rId2"/>
    <p:sldId id="256" r:id="rId3"/>
    <p:sldId id="261" r:id="rId4"/>
    <p:sldId id="263" r:id="rId5"/>
    <p:sldId id="257" r:id="rId6"/>
    <p:sldId id="266" r:id="rId7"/>
    <p:sldId id="260" r:id="rId8"/>
    <p:sldId id="258" r:id="rId9"/>
    <p:sldId id="267" r:id="rId10"/>
    <p:sldId id="262" r:id="rId11"/>
    <p:sldId id="265" r:id="rId12"/>
    <p:sldId id="268" r:id="rId13"/>
    <p:sldId id="264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8F9"/>
    <a:srgbClr val="ECECEC"/>
    <a:srgbClr val="58595B"/>
    <a:srgbClr val="A8D7DB"/>
    <a:srgbClr val="F1AA22"/>
    <a:srgbClr val="103F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8"/>
    <p:restoredTop sz="94668"/>
  </p:normalViewPr>
  <p:slideViewPr>
    <p:cSldViewPr snapToGrid="0" snapToObjects="1">
      <p:cViewPr varScale="1">
        <p:scale>
          <a:sx n="132" d="100"/>
          <a:sy n="132" d="100"/>
        </p:scale>
        <p:origin x="5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C204F-C607-B94A-8EE0-74B1EE9BD94B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B9192-2FCB-E144-BF18-01E8497F3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343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Page membre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B9192-2FCB-E144-BF18-01E8497F390B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94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Page membre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B9192-2FCB-E144-BF18-01E8497F390B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019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3B9192-2FCB-E144-BF18-01E8497F390B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765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33DDD7-D329-564E-BA17-6E25BBC9E7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DFC7E49-410C-E440-868A-8DD07956B2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4E5F28-DBFB-BF46-894B-CC5866249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0095A6-6E50-8D41-AA5D-968A2E77C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F22D94-9714-814D-A204-5FD320082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E509CE5-4405-A044-B6D6-28DF16C79BF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4" y="181687"/>
            <a:ext cx="11254340" cy="53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488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65BBB-8F35-0147-86A4-841E6885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FDAFD57-E920-B748-87CC-B6F9ABAB9C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11FA1D-5BDA-854E-9BE9-491B90CC5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DA7AFE-38F6-224E-806A-B5FCAC3E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C3CE656-F729-704A-9F3E-F57107185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24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3C006B4-3EA8-A244-8A78-E27E782465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1EA58AC-409F-DF41-8667-E8258529D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072D1F-90C2-6D42-BBE7-5A2778252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E4583A-D13D-0346-B9C0-3F1A57E95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158F5A-4B67-1E41-B85E-2BC3C0288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82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22A927-0B70-9543-8715-A6CEF082C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86ACAF-0D25-AB41-8C71-B69DC73AA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510219-0618-1D4C-9DB0-C49BEF345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8C606D-DEFA-794B-BDC3-F1434240B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CA5591-0975-354F-BBCA-84C941FFE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5617CF-ECFA-DE43-8684-DAE88F9A1A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4" y="181687"/>
            <a:ext cx="11254340" cy="53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5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48ACCD-195D-9B47-9B86-75459C747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1189C1E-29FB-B349-BFA6-1B24320D25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2D4138-E73E-2F44-9AF0-3C76A9368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865CCD-B54F-964B-9A11-3F444FEC2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1414AC-67E5-A144-AF7A-4500DBE5B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771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D549A7-C7D1-8944-A71D-7F1DB4C8A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94F52D-EDD3-E341-81C4-CD425BDEE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EDA5BE-D9A5-4940-824C-67F6109E98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167D3D0-C351-F941-B343-1B204B5D9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AEABE2B-A83A-3649-AC2F-6835A315E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A6180B-0EB4-DD45-98A5-A8FA5E0B2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16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45496C-D452-B54E-AC62-023AF3888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F192996-546B-1045-9029-DF73C12BFC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B692B73-7C16-FE4A-A37E-5B6E0DF9F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84523C9-4139-3146-87B8-B3EC459D93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F690897-0150-F84F-A0FE-CEF8E63DB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1215DDC-0405-7940-B09A-5907BABD2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302F203-843C-D14D-8E2D-416B50B6B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FFE6928-52E3-E646-AE8A-C78A78B58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26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6A438B-1E29-4D4A-A134-CFE5E3AFB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3F0723-C0AD-B44A-9836-7B9182789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F0C909D-177A-894B-BDED-8635F8E4B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A92DA09-BC02-9D46-A11E-6B97F6CCC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7757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BD2ED2-46B7-9546-BDF1-40C3385DF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C9F833B-AF80-164C-8CAF-FD69A3B74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EAFF4FC-2DC5-6749-B2A7-5FE00876B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439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58BDF6-535F-DD44-8BFA-96071A038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F107DF-5E8E-5347-BE22-E705912623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6045E79-8BCE-4C42-B544-548158337B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87F0331-C18E-9F4A-B1F3-FB338742A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269440B-4AC1-264B-A281-A5F300391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C5DE749-8227-464A-B184-5C0100153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118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0B8A27-D4D0-F54E-92CC-8ED22F43E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F1B6814-59C9-4E4F-BC8C-546FBFEC0A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53C10A8-56AB-884F-AFA6-630D3991F8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C4646C5-374C-D04F-A8D2-78DA6D9FF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1EDEB7-D4FF-F14D-A63D-474A7DA64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24DD2E-A7FF-BA47-B08A-0A554118F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0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A7E416FD-7F7E-A14C-9FF7-D99D245B12A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8088" y="142874"/>
            <a:ext cx="732236" cy="585788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6C1CECC-B5CA-5342-B526-155D3D605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DC7B8E-2E98-7F40-BCF0-03F300505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6ED218D-066B-6F42-9B73-FB205B922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F3B28-3E6D-B742-B3C1-24573FB22D27}" type="datetimeFigureOut">
              <a:rPr lang="fr-FR" smtClean="0"/>
              <a:t>12/04/2022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102BF2-825A-B24B-AFA6-2963187DE1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AEEC45-5CC2-8149-A940-6808546D6C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44EA5-3D35-124E-A8E0-13029E132F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8596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angea-net.or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EE23CC8-51AC-104C-88A9-3CAE874645F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5707ABE-7F5F-B146-9578-246C28738654}"/>
              </a:ext>
            </a:extLst>
          </p:cNvPr>
          <p:cNvSpPr txBox="1"/>
          <p:nvPr/>
        </p:nvSpPr>
        <p:spPr>
          <a:xfrm>
            <a:off x="2327284" y="3320326"/>
            <a:ext cx="71942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44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44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44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44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44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44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44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4400" dirty="0">
              <a:solidFill>
                <a:srgbClr val="103F6A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767895-587F-B04E-91F0-DBF19AD7956A}"/>
              </a:ext>
            </a:extLst>
          </p:cNvPr>
          <p:cNvSpPr txBox="1"/>
          <p:nvPr/>
        </p:nvSpPr>
        <p:spPr>
          <a:xfrm>
            <a:off x="2952620" y="4992340"/>
            <a:ext cx="594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Sed</a:t>
            </a:r>
            <a:r>
              <a:rPr lang="en-GB" sz="20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do </a:t>
            </a:r>
            <a:r>
              <a:rPr lang="en-GB" sz="20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eiusmod</a:t>
            </a:r>
            <a:r>
              <a:rPr lang="en-GB" sz="20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sz="20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tempor</a:t>
            </a:r>
            <a:r>
              <a:rPr lang="en-GB" sz="20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sz="20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incididunt</a:t>
            </a:r>
            <a:r>
              <a:rPr lang="en-GB" sz="20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sz="20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ut</a:t>
            </a:r>
            <a:r>
              <a:rPr lang="en-GB" sz="20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sz="20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labore</a:t>
            </a:r>
            <a:r>
              <a:rPr lang="en-GB" sz="20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F79B130-DD87-B54F-A20A-4EBA3CFB7F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443" y="625033"/>
            <a:ext cx="3485953" cy="207026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C6A6183-BFC5-9141-B4D3-05F09B829C3E}"/>
              </a:ext>
            </a:extLst>
          </p:cNvPr>
          <p:cNvSpPr txBox="1"/>
          <p:nvPr/>
        </p:nvSpPr>
        <p:spPr>
          <a:xfrm>
            <a:off x="7998106" y="6323429"/>
            <a:ext cx="4051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6732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985CA3-2BD4-2342-9A7D-C790A26A920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3F6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E619A6E-7E60-2B4C-AFE0-86DBEF6AA581}"/>
              </a:ext>
            </a:extLst>
          </p:cNvPr>
          <p:cNvSpPr txBox="1"/>
          <p:nvPr/>
        </p:nvSpPr>
        <p:spPr>
          <a:xfrm>
            <a:off x="872839" y="3008652"/>
            <a:ext cx="29399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28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DA45B28-AA65-424C-9D80-4C959C4F0AA8}"/>
              </a:ext>
            </a:extLst>
          </p:cNvPr>
          <p:cNvSpPr txBox="1"/>
          <p:nvPr/>
        </p:nvSpPr>
        <p:spPr>
          <a:xfrm>
            <a:off x="4569512" y="2836620"/>
            <a:ext cx="1600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1AA22"/>
                </a:solidFill>
                <a:latin typeface="Futura Light" pitchFamily="2" charset="77"/>
                <a:cs typeface="Futura Medium" panose="020B0602020204020303" pitchFamily="34" charset="-79"/>
              </a:rPr>
              <a:t>TITLE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E440021-5274-8C42-B543-70757FE63DE8}"/>
              </a:ext>
            </a:extLst>
          </p:cNvPr>
          <p:cNvSpPr txBox="1"/>
          <p:nvPr/>
        </p:nvSpPr>
        <p:spPr>
          <a:xfrm>
            <a:off x="4569512" y="3294096"/>
            <a:ext cx="2954030" cy="2829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Lorem ipsum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consectetur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do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eiusmod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tempor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incididunt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labore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et dolore magna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aliqua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chemeClr val="bg1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306FA67-ABF9-B44F-9D57-B21D09A38965}"/>
              </a:ext>
            </a:extLst>
          </p:cNvPr>
          <p:cNvSpPr txBox="1"/>
          <p:nvPr/>
        </p:nvSpPr>
        <p:spPr>
          <a:xfrm>
            <a:off x="8340764" y="2836620"/>
            <a:ext cx="1600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1AA22"/>
                </a:solidFill>
                <a:latin typeface="Futura Light" pitchFamily="2" charset="77"/>
                <a:cs typeface="Futura Medium" panose="020B0602020204020303" pitchFamily="34" charset="-79"/>
              </a:rPr>
              <a:t>TITLE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EA6D87C-8E59-A44C-9AAE-60BC08EAF074}"/>
              </a:ext>
            </a:extLst>
          </p:cNvPr>
          <p:cNvSpPr txBox="1"/>
          <p:nvPr/>
        </p:nvSpPr>
        <p:spPr>
          <a:xfrm>
            <a:off x="8340764" y="3294096"/>
            <a:ext cx="2956127" cy="2829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Lorem ipsum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sit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amet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consectetur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adipiscing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elit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do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eiusmod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tempor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incididunt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labore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et dolore magna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aliqua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chemeClr val="bg1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.</a:t>
            </a:r>
          </a:p>
        </p:txBody>
      </p:sp>
      <p:sp>
        <p:nvSpPr>
          <p:cNvPr id="11" name="Heptagone 10">
            <a:extLst>
              <a:ext uri="{FF2B5EF4-FFF2-40B4-BE49-F238E27FC236}">
                <a16:creationId xmlns:a16="http://schemas.microsoft.com/office/drawing/2014/main" id="{E29FE374-4F6D-1949-8DB2-A6E62D70E1D4}"/>
              </a:ext>
            </a:extLst>
          </p:cNvPr>
          <p:cNvSpPr/>
          <p:nvPr/>
        </p:nvSpPr>
        <p:spPr>
          <a:xfrm>
            <a:off x="4593048" y="659758"/>
            <a:ext cx="1643605" cy="1643605"/>
          </a:xfrm>
          <a:prstGeom prst="hept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Heptagone 11">
            <a:extLst>
              <a:ext uri="{FF2B5EF4-FFF2-40B4-BE49-F238E27FC236}">
                <a16:creationId xmlns:a16="http://schemas.microsoft.com/office/drawing/2014/main" id="{50F44C21-C1BF-4240-BEDB-D64355D79C8E}"/>
              </a:ext>
            </a:extLst>
          </p:cNvPr>
          <p:cNvSpPr/>
          <p:nvPr/>
        </p:nvSpPr>
        <p:spPr>
          <a:xfrm>
            <a:off x="8340764" y="596508"/>
            <a:ext cx="1643605" cy="1643605"/>
          </a:xfrm>
          <a:prstGeom prst="hept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5306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angle rectangle 13">
            <a:extLst>
              <a:ext uri="{FF2B5EF4-FFF2-40B4-BE49-F238E27FC236}">
                <a16:creationId xmlns:a16="http://schemas.microsoft.com/office/drawing/2014/main" id="{86A73762-2EB5-E146-AB48-E2E1DD2192DD}"/>
              </a:ext>
            </a:extLst>
          </p:cNvPr>
          <p:cNvSpPr/>
          <p:nvPr/>
        </p:nvSpPr>
        <p:spPr>
          <a:xfrm flipH="1">
            <a:off x="442913" y="-3651839"/>
            <a:ext cx="12053552" cy="10914633"/>
          </a:xfrm>
          <a:prstGeom prst="rtTriangle">
            <a:avLst/>
          </a:prstGeom>
          <a:solidFill>
            <a:srgbClr val="F6F8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DA6CAD6-0131-C74D-9C97-38DCBE2DCD87}"/>
              </a:ext>
            </a:extLst>
          </p:cNvPr>
          <p:cNvSpPr txBox="1"/>
          <p:nvPr/>
        </p:nvSpPr>
        <p:spPr>
          <a:xfrm>
            <a:off x="771152" y="2143772"/>
            <a:ext cx="28721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2800" dirty="0">
              <a:solidFill>
                <a:srgbClr val="103F6A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5259941-228E-1E49-9092-B0485D1F9D2E}"/>
              </a:ext>
            </a:extLst>
          </p:cNvPr>
          <p:cNvSpPr txBox="1"/>
          <p:nvPr/>
        </p:nvSpPr>
        <p:spPr>
          <a:xfrm>
            <a:off x="4398062" y="2143772"/>
            <a:ext cx="1600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1AA22"/>
                </a:solidFill>
                <a:latin typeface="Futura Light" pitchFamily="2" charset="77"/>
                <a:cs typeface="Futura Medium" panose="020B0602020204020303" pitchFamily="34" charset="-79"/>
              </a:rPr>
              <a:t>TITLE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BFAD981-E4BF-B846-95A2-5F7C601CBC71}"/>
              </a:ext>
            </a:extLst>
          </p:cNvPr>
          <p:cNvSpPr txBox="1"/>
          <p:nvPr/>
        </p:nvSpPr>
        <p:spPr>
          <a:xfrm>
            <a:off x="4398061" y="2601248"/>
            <a:ext cx="3117163" cy="2552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Lorem ipsum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sit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amet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consectetur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adipiscing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eiusmod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tempor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incididunt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et dolore magna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58595B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3143D86-4925-EE41-9D5B-4731F2B0E1A8}"/>
              </a:ext>
            </a:extLst>
          </p:cNvPr>
          <p:cNvSpPr txBox="1"/>
          <p:nvPr/>
        </p:nvSpPr>
        <p:spPr>
          <a:xfrm>
            <a:off x="8169314" y="2143772"/>
            <a:ext cx="1600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1AA22"/>
                </a:solidFill>
                <a:latin typeface="Futura Light" pitchFamily="2" charset="77"/>
                <a:cs typeface="Futura Medium" panose="020B0602020204020303" pitchFamily="34" charset="-79"/>
              </a:rPr>
              <a:t>TITLE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E1C96DD-82D1-4A45-A0CE-1852E54FA65C}"/>
              </a:ext>
            </a:extLst>
          </p:cNvPr>
          <p:cNvSpPr txBox="1"/>
          <p:nvPr/>
        </p:nvSpPr>
        <p:spPr>
          <a:xfrm>
            <a:off x="8169314" y="2601248"/>
            <a:ext cx="3117811" cy="2552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Lorem ipsum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sit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amet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consectetur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adipiscing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eiusmod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tempor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incididunt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et dolore magna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58595B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</p:txBody>
      </p:sp>
      <p:sp>
        <p:nvSpPr>
          <p:cNvPr id="12" name="Triangle rectangle 11">
            <a:extLst>
              <a:ext uri="{FF2B5EF4-FFF2-40B4-BE49-F238E27FC236}">
                <a16:creationId xmlns:a16="http://schemas.microsoft.com/office/drawing/2014/main" id="{A1CFB152-BC45-A848-ABCA-82C051EE379D}"/>
              </a:ext>
            </a:extLst>
          </p:cNvPr>
          <p:cNvSpPr/>
          <p:nvPr/>
        </p:nvSpPr>
        <p:spPr>
          <a:xfrm flipH="1">
            <a:off x="10529553" y="5467332"/>
            <a:ext cx="1814512" cy="1643062"/>
          </a:xfrm>
          <a:prstGeom prst="rtTriangle">
            <a:avLst/>
          </a:prstGeom>
          <a:solidFill>
            <a:srgbClr val="F1A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6CF8C991-BE2E-4A46-8788-05940B4CBB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8088" y="142874"/>
            <a:ext cx="732236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849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B23002C-11FD-144F-873F-B270DEE3AB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3865" y="-912859"/>
            <a:ext cx="13506684" cy="89824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F285989-EAA8-F84D-9FEA-2ABFC25E6D4B}"/>
              </a:ext>
            </a:extLst>
          </p:cNvPr>
          <p:cNvSpPr/>
          <p:nvPr/>
        </p:nvSpPr>
        <p:spPr>
          <a:xfrm>
            <a:off x="2647120" y="556591"/>
            <a:ext cx="6897757" cy="3180522"/>
          </a:xfrm>
          <a:prstGeom prst="rect">
            <a:avLst/>
          </a:prstGeom>
          <a:solidFill>
            <a:srgbClr val="F6F8F9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1133BEC-72A8-294A-802B-DF0FB354141F}"/>
              </a:ext>
            </a:extLst>
          </p:cNvPr>
          <p:cNvSpPr txBox="1"/>
          <p:nvPr/>
        </p:nvSpPr>
        <p:spPr>
          <a:xfrm>
            <a:off x="3217076" y="1092194"/>
            <a:ext cx="57578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Lorem ipsum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dolor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sit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amet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consectetur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adipiscing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elit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sed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do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eiusmod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tempor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incididunt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ut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labore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et dolore magna </a:t>
            </a:r>
            <a:r>
              <a:rPr lang="en-GB" sz="2800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aliqua</a:t>
            </a:r>
            <a:r>
              <a:rPr lang="en-GB" sz="2800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F90F2D2-3EE3-D04E-9509-A693A855A09E}"/>
              </a:ext>
            </a:extLst>
          </p:cNvPr>
          <p:cNvSpPr txBox="1"/>
          <p:nvPr/>
        </p:nvSpPr>
        <p:spPr>
          <a:xfrm>
            <a:off x="3760343" y="3008284"/>
            <a:ext cx="4469257" cy="336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LOREM IPSUM</a:t>
            </a:r>
            <a:endParaRPr lang="en-GB" sz="1200" dirty="0">
              <a:solidFill>
                <a:srgbClr val="F1AA22"/>
              </a:solidFill>
              <a:latin typeface="Futura Light" pitchFamily="2" charset="77"/>
            </a:endParaRPr>
          </a:p>
        </p:txBody>
      </p:sp>
      <p:sp>
        <p:nvSpPr>
          <p:cNvPr id="9" name="Triangle rectangle 8">
            <a:extLst>
              <a:ext uri="{FF2B5EF4-FFF2-40B4-BE49-F238E27FC236}">
                <a16:creationId xmlns:a16="http://schemas.microsoft.com/office/drawing/2014/main" id="{A91CD469-EA4D-3545-A92D-E4735E5CFC3D}"/>
              </a:ext>
            </a:extLst>
          </p:cNvPr>
          <p:cNvSpPr/>
          <p:nvPr/>
        </p:nvSpPr>
        <p:spPr>
          <a:xfrm flipH="1">
            <a:off x="9356942" y="4770394"/>
            <a:ext cx="2985370" cy="2703288"/>
          </a:xfrm>
          <a:prstGeom prst="rtTriangle">
            <a:avLst/>
          </a:prstGeom>
          <a:solidFill>
            <a:srgbClr val="F1AA2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29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7DFFBDB-9B4F-8B4D-B293-6E396D813F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08611"/>
            <a:ext cx="12192000" cy="807522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525E4F4-6E18-C040-A732-D043A1DCE04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AA22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D55654D-375B-3342-B0D4-EA3DB805E043}"/>
              </a:ext>
            </a:extLst>
          </p:cNvPr>
          <p:cNvSpPr txBox="1"/>
          <p:nvPr/>
        </p:nvSpPr>
        <p:spPr>
          <a:xfrm>
            <a:off x="1371227" y="1974173"/>
            <a:ext cx="5174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28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796736E-3141-C24F-8356-4EDB4E3F2B05}"/>
              </a:ext>
            </a:extLst>
          </p:cNvPr>
          <p:cNvSpPr txBox="1"/>
          <p:nvPr/>
        </p:nvSpPr>
        <p:spPr>
          <a:xfrm>
            <a:off x="1371227" y="3428999"/>
            <a:ext cx="4801743" cy="1167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chemeClr val="bg1"/>
                </a:solidFill>
                <a:latin typeface="Futura Light" pitchFamily="2" charset="77"/>
              </a:rPr>
              <a:t>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7EB21DA-F8A8-874A-B741-D55F1A3492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443" y="4851401"/>
            <a:ext cx="2908300" cy="17272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3158EB2-EA88-0E47-ADD5-94365E5600D5}"/>
              </a:ext>
            </a:extLst>
          </p:cNvPr>
          <p:cNvSpPr txBox="1"/>
          <p:nvPr/>
        </p:nvSpPr>
        <p:spPr>
          <a:xfrm>
            <a:off x="1371227" y="6242162"/>
            <a:ext cx="4801743" cy="336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 err="1">
                <a:solidFill>
                  <a:schemeClr val="bg1"/>
                </a:solidFill>
                <a:latin typeface="Futura Light" pitchFamily="2" charset="77"/>
                <a:hlinkClick r:id="rId4"/>
              </a:rPr>
              <a:t>www.pangea-net.org</a:t>
            </a:r>
            <a:endParaRPr lang="en-GB" sz="1200" dirty="0">
              <a:solidFill>
                <a:schemeClr val="bg1"/>
              </a:solidFill>
              <a:latin typeface="Futura Ligh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86744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E0DC2384-93C5-254A-8226-1F509F804D98}"/>
              </a:ext>
            </a:extLst>
          </p:cNvPr>
          <p:cNvSpPr txBox="1"/>
          <p:nvPr/>
        </p:nvSpPr>
        <p:spPr>
          <a:xfrm>
            <a:off x="1960881" y="2989877"/>
            <a:ext cx="19894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>
                <a:solidFill>
                  <a:srgbClr val="A8D7DB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01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450BC59-3C35-0449-AAE7-78EA1E382D39}"/>
              </a:ext>
            </a:extLst>
          </p:cNvPr>
          <p:cNvSpPr txBox="1"/>
          <p:nvPr/>
        </p:nvSpPr>
        <p:spPr>
          <a:xfrm>
            <a:off x="3635222" y="3137472"/>
            <a:ext cx="7194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36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36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36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36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36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36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36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3600" dirty="0">
              <a:solidFill>
                <a:srgbClr val="103F6A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A48C49D-53D9-DC4B-AC45-3136339880C3}"/>
              </a:ext>
            </a:extLst>
          </p:cNvPr>
          <p:cNvSpPr txBox="1"/>
          <p:nvPr/>
        </p:nvSpPr>
        <p:spPr>
          <a:xfrm>
            <a:off x="3635222" y="4485395"/>
            <a:ext cx="5943600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Sed</a:t>
            </a:r>
            <a:r>
              <a:rPr lang="en-GB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do </a:t>
            </a:r>
            <a:r>
              <a:rPr lang="en-GB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eiusmod</a:t>
            </a:r>
            <a:r>
              <a:rPr lang="en-GB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tempor</a:t>
            </a:r>
            <a:r>
              <a:rPr lang="en-GB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incididunt</a:t>
            </a:r>
            <a:r>
              <a:rPr lang="en-GB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ut</a:t>
            </a:r>
            <a:r>
              <a:rPr lang="en-GB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 </a:t>
            </a:r>
            <a:r>
              <a:rPr lang="en-GB" dirty="0" err="1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labore</a:t>
            </a:r>
            <a:r>
              <a:rPr lang="en-GB" dirty="0">
                <a:solidFill>
                  <a:srgbClr val="103F6A"/>
                </a:solidFill>
                <a:latin typeface="Futura Light" pitchFamily="2" charset="77"/>
                <a:cs typeface="Futura Medium" panose="020B0602020204020303" pitchFamily="34" charset="-79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7487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82F0B13-ECC8-9642-8E76-C98DD2FBD6E3}"/>
              </a:ext>
            </a:extLst>
          </p:cNvPr>
          <p:cNvSpPr txBox="1"/>
          <p:nvPr/>
        </p:nvSpPr>
        <p:spPr>
          <a:xfrm>
            <a:off x="4962665" y="2024803"/>
            <a:ext cx="60582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2800" dirty="0">
              <a:solidFill>
                <a:srgbClr val="103F6A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5797E75-F6D2-E648-9A5B-16180F746447}"/>
              </a:ext>
            </a:extLst>
          </p:cNvPr>
          <p:cNvSpPr txBox="1"/>
          <p:nvPr/>
        </p:nvSpPr>
        <p:spPr>
          <a:xfrm>
            <a:off x="4962665" y="1515811"/>
            <a:ext cx="6058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1AA22"/>
                </a:solidFill>
                <a:latin typeface="Futura Light" pitchFamily="2" charset="77"/>
                <a:cs typeface="Futura Medium" panose="020B0602020204020303" pitchFamily="34" charset="-79"/>
              </a:rPr>
              <a:t>TITLE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CD215CF-287A-1F4B-9665-B99634A373E8}"/>
              </a:ext>
            </a:extLst>
          </p:cNvPr>
          <p:cNvSpPr txBox="1"/>
          <p:nvPr/>
        </p:nvSpPr>
        <p:spPr>
          <a:xfrm>
            <a:off x="4962665" y="3436023"/>
            <a:ext cx="5786811" cy="2275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Lorem ipsum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sit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amet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consectetur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adipiscing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eiusmod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tempor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incididunt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et dolore magna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58595B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333333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A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diam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maecenas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. Porta lorem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mollis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aliquam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porttitor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leo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a diam. </a:t>
            </a:r>
          </a:p>
        </p:txBody>
      </p:sp>
      <p:sp>
        <p:nvSpPr>
          <p:cNvPr id="8" name="Triangle rectangle 7">
            <a:extLst>
              <a:ext uri="{FF2B5EF4-FFF2-40B4-BE49-F238E27FC236}">
                <a16:creationId xmlns:a16="http://schemas.microsoft.com/office/drawing/2014/main" id="{9BFA43C0-FC10-3246-91D1-DA00DF95101A}"/>
              </a:ext>
            </a:extLst>
          </p:cNvPr>
          <p:cNvSpPr/>
          <p:nvPr/>
        </p:nvSpPr>
        <p:spPr>
          <a:xfrm flipH="1">
            <a:off x="10529553" y="5467332"/>
            <a:ext cx="1814512" cy="1643062"/>
          </a:xfrm>
          <a:prstGeom prst="rtTriangle">
            <a:avLst/>
          </a:prstGeom>
          <a:solidFill>
            <a:srgbClr val="F1A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apèze 8">
            <a:extLst>
              <a:ext uri="{FF2B5EF4-FFF2-40B4-BE49-F238E27FC236}">
                <a16:creationId xmlns:a16="http://schemas.microsoft.com/office/drawing/2014/main" id="{D221A700-E452-8544-8FBE-BE396AF154A1}"/>
              </a:ext>
            </a:extLst>
          </p:cNvPr>
          <p:cNvSpPr/>
          <p:nvPr/>
        </p:nvSpPr>
        <p:spPr>
          <a:xfrm>
            <a:off x="-72148" y="-14289"/>
            <a:ext cx="4145463" cy="6900624"/>
          </a:xfrm>
          <a:custGeom>
            <a:avLst/>
            <a:gdLst>
              <a:gd name="connsiteX0" fmla="*/ 4 w 3744404"/>
              <a:gd name="connsiteY0" fmla="*/ 2788694 h 7300914"/>
              <a:gd name="connsiteX1" fmla="*/ 1872202 w 3744404"/>
              <a:gd name="connsiteY1" fmla="*/ 0 h 7300914"/>
              <a:gd name="connsiteX2" fmla="*/ 3744400 w 3744404"/>
              <a:gd name="connsiteY2" fmla="*/ 2788694 h 7300914"/>
              <a:gd name="connsiteX3" fmla="*/ 3029284 w 3744404"/>
              <a:gd name="connsiteY3" fmla="*/ 7300895 h 7300914"/>
              <a:gd name="connsiteX4" fmla="*/ 715120 w 3744404"/>
              <a:gd name="connsiteY4" fmla="*/ 7300895 h 7300914"/>
              <a:gd name="connsiteX5" fmla="*/ 4 w 3744404"/>
              <a:gd name="connsiteY5" fmla="*/ 2788694 h 7300914"/>
              <a:gd name="connsiteX0" fmla="*/ 0 w 3744396"/>
              <a:gd name="connsiteY0" fmla="*/ 2788694 h 7300895"/>
              <a:gd name="connsiteX1" fmla="*/ 1872198 w 3744396"/>
              <a:gd name="connsiteY1" fmla="*/ 0 h 7300895"/>
              <a:gd name="connsiteX2" fmla="*/ 3744396 w 3744396"/>
              <a:gd name="connsiteY2" fmla="*/ 2788694 h 7300895"/>
              <a:gd name="connsiteX3" fmla="*/ 3029280 w 3744396"/>
              <a:gd name="connsiteY3" fmla="*/ 7300895 h 7300895"/>
              <a:gd name="connsiteX4" fmla="*/ 129328 w 3744396"/>
              <a:gd name="connsiteY4" fmla="*/ 7300895 h 7300895"/>
              <a:gd name="connsiteX5" fmla="*/ 0 w 3744396"/>
              <a:gd name="connsiteY5" fmla="*/ 2788694 h 7300895"/>
              <a:gd name="connsiteX0" fmla="*/ 0 w 4443742"/>
              <a:gd name="connsiteY0" fmla="*/ 2788694 h 7300895"/>
              <a:gd name="connsiteX1" fmla="*/ 1872198 w 4443742"/>
              <a:gd name="connsiteY1" fmla="*/ 0 h 7300895"/>
              <a:gd name="connsiteX2" fmla="*/ 3744396 w 4443742"/>
              <a:gd name="connsiteY2" fmla="*/ 2788694 h 7300895"/>
              <a:gd name="connsiteX3" fmla="*/ 4443742 w 4443742"/>
              <a:gd name="connsiteY3" fmla="*/ 7286607 h 7300895"/>
              <a:gd name="connsiteX4" fmla="*/ 129328 w 4443742"/>
              <a:gd name="connsiteY4" fmla="*/ 7300895 h 7300895"/>
              <a:gd name="connsiteX5" fmla="*/ 0 w 4443742"/>
              <a:gd name="connsiteY5" fmla="*/ 2788694 h 7300895"/>
              <a:gd name="connsiteX0" fmla="*/ 0 w 4443742"/>
              <a:gd name="connsiteY0" fmla="*/ 2360069 h 6872270"/>
              <a:gd name="connsiteX1" fmla="*/ 2629435 w 4443742"/>
              <a:gd name="connsiteY1" fmla="*/ 0 h 6872270"/>
              <a:gd name="connsiteX2" fmla="*/ 3744396 w 4443742"/>
              <a:gd name="connsiteY2" fmla="*/ 2360069 h 6872270"/>
              <a:gd name="connsiteX3" fmla="*/ 4443742 w 4443742"/>
              <a:gd name="connsiteY3" fmla="*/ 6857982 h 6872270"/>
              <a:gd name="connsiteX4" fmla="*/ 129328 w 4443742"/>
              <a:gd name="connsiteY4" fmla="*/ 6872270 h 6872270"/>
              <a:gd name="connsiteX5" fmla="*/ 0 w 4443742"/>
              <a:gd name="connsiteY5" fmla="*/ 2360069 h 6872270"/>
              <a:gd name="connsiteX0" fmla="*/ 70698 w 4314414"/>
              <a:gd name="connsiteY0" fmla="*/ 2631 h 6872270"/>
              <a:gd name="connsiteX1" fmla="*/ 2500107 w 4314414"/>
              <a:gd name="connsiteY1" fmla="*/ 0 h 6872270"/>
              <a:gd name="connsiteX2" fmla="*/ 3615068 w 4314414"/>
              <a:gd name="connsiteY2" fmla="*/ 2360069 h 6872270"/>
              <a:gd name="connsiteX3" fmla="*/ 4314414 w 4314414"/>
              <a:gd name="connsiteY3" fmla="*/ 6857982 h 6872270"/>
              <a:gd name="connsiteX4" fmla="*/ 0 w 4314414"/>
              <a:gd name="connsiteY4" fmla="*/ 6872270 h 6872270"/>
              <a:gd name="connsiteX5" fmla="*/ 70698 w 4314414"/>
              <a:gd name="connsiteY5" fmla="*/ 2631 h 6872270"/>
              <a:gd name="connsiteX0" fmla="*/ 70698 w 4314414"/>
              <a:gd name="connsiteY0" fmla="*/ 2631 h 6872270"/>
              <a:gd name="connsiteX1" fmla="*/ 2500107 w 4314414"/>
              <a:gd name="connsiteY1" fmla="*/ 0 h 6872270"/>
              <a:gd name="connsiteX2" fmla="*/ 3615068 w 4314414"/>
              <a:gd name="connsiteY2" fmla="*/ 2360069 h 6872270"/>
              <a:gd name="connsiteX3" fmla="*/ 4314414 w 4314414"/>
              <a:gd name="connsiteY3" fmla="*/ 6857982 h 6872270"/>
              <a:gd name="connsiteX4" fmla="*/ 0 w 4314414"/>
              <a:gd name="connsiteY4" fmla="*/ 6872270 h 6872270"/>
              <a:gd name="connsiteX5" fmla="*/ 70698 w 4314414"/>
              <a:gd name="connsiteY5" fmla="*/ 2631 h 6872270"/>
              <a:gd name="connsiteX0" fmla="*/ 70698 w 4314414"/>
              <a:gd name="connsiteY0" fmla="*/ 2631 h 6872270"/>
              <a:gd name="connsiteX1" fmla="*/ 2500107 w 4314414"/>
              <a:gd name="connsiteY1" fmla="*/ 0 h 6872270"/>
              <a:gd name="connsiteX2" fmla="*/ 4286580 w 4314414"/>
              <a:gd name="connsiteY2" fmla="*/ 2988719 h 6872270"/>
              <a:gd name="connsiteX3" fmla="*/ 4314414 w 4314414"/>
              <a:gd name="connsiteY3" fmla="*/ 6857982 h 6872270"/>
              <a:gd name="connsiteX4" fmla="*/ 0 w 4314414"/>
              <a:gd name="connsiteY4" fmla="*/ 6872270 h 6872270"/>
              <a:gd name="connsiteX5" fmla="*/ 70698 w 4314414"/>
              <a:gd name="connsiteY5" fmla="*/ 2631 h 6872270"/>
              <a:gd name="connsiteX0" fmla="*/ 70698 w 4286580"/>
              <a:gd name="connsiteY0" fmla="*/ 2631 h 6900844"/>
              <a:gd name="connsiteX1" fmla="*/ 2500107 w 4286580"/>
              <a:gd name="connsiteY1" fmla="*/ 0 h 6900844"/>
              <a:gd name="connsiteX2" fmla="*/ 4286580 w 4286580"/>
              <a:gd name="connsiteY2" fmla="*/ 2988719 h 6900844"/>
              <a:gd name="connsiteX3" fmla="*/ 3099976 w 4286580"/>
              <a:gd name="connsiteY3" fmla="*/ 6900844 h 6900844"/>
              <a:gd name="connsiteX4" fmla="*/ 0 w 4286580"/>
              <a:gd name="connsiteY4" fmla="*/ 6872270 h 6900844"/>
              <a:gd name="connsiteX5" fmla="*/ 70698 w 4286580"/>
              <a:gd name="connsiteY5" fmla="*/ 2631 h 6900844"/>
              <a:gd name="connsiteX0" fmla="*/ 70698 w 4286580"/>
              <a:gd name="connsiteY0" fmla="*/ 2631 h 6886556"/>
              <a:gd name="connsiteX1" fmla="*/ 2500107 w 4286580"/>
              <a:gd name="connsiteY1" fmla="*/ 0 h 6886556"/>
              <a:gd name="connsiteX2" fmla="*/ 4286580 w 4286580"/>
              <a:gd name="connsiteY2" fmla="*/ 2988719 h 6886556"/>
              <a:gd name="connsiteX3" fmla="*/ 3128551 w 4286580"/>
              <a:gd name="connsiteY3" fmla="*/ 6886556 h 6886556"/>
              <a:gd name="connsiteX4" fmla="*/ 0 w 4286580"/>
              <a:gd name="connsiteY4" fmla="*/ 6872270 h 6886556"/>
              <a:gd name="connsiteX5" fmla="*/ 70698 w 4286580"/>
              <a:gd name="connsiteY5" fmla="*/ 2631 h 6886556"/>
              <a:gd name="connsiteX0" fmla="*/ 70698 w 4258005"/>
              <a:gd name="connsiteY0" fmla="*/ 2631 h 6886556"/>
              <a:gd name="connsiteX1" fmla="*/ 2500107 w 4258005"/>
              <a:gd name="connsiteY1" fmla="*/ 0 h 6886556"/>
              <a:gd name="connsiteX2" fmla="*/ 4258005 w 4258005"/>
              <a:gd name="connsiteY2" fmla="*/ 3360194 h 6886556"/>
              <a:gd name="connsiteX3" fmla="*/ 3128551 w 4258005"/>
              <a:gd name="connsiteY3" fmla="*/ 6886556 h 6886556"/>
              <a:gd name="connsiteX4" fmla="*/ 0 w 4258005"/>
              <a:gd name="connsiteY4" fmla="*/ 6872270 h 6886556"/>
              <a:gd name="connsiteX5" fmla="*/ 70698 w 4258005"/>
              <a:gd name="connsiteY5" fmla="*/ 2631 h 6886556"/>
              <a:gd name="connsiteX0" fmla="*/ 70698 w 4426817"/>
              <a:gd name="connsiteY0" fmla="*/ 2631 h 6886556"/>
              <a:gd name="connsiteX1" fmla="*/ 2500107 w 4426817"/>
              <a:gd name="connsiteY1" fmla="*/ 0 h 6886556"/>
              <a:gd name="connsiteX2" fmla="*/ 4426817 w 4426817"/>
              <a:gd name="connsiteY2" fmla="*/ 3979172 h 6886556"/>
              <a:gd name="connsiteX3" fmla="*/ 3128551 w 4426817"/>
              <a:gd name="connsiteY3" fmla="*/ 6886556 h 6886556"/>
              <a:gd name="connsiteX4" fmla="*/ 0 w 4426817"/>
              <a:gd name="connsiteY4" fmla="*/ 6872270 h 6886556"/>
              <a:gd name="connsiteX5" fmla="*/ 70698 w 4426817"/>
              <a:gd name="connsiteY5" fmla="*/ 2631 h 6886556"/>
              <a:gd name="connsiteX0" fmla="*/ 70698 w 4525291"/>
              <a:gd name="connsiteY0" fmla="*/ 2631 h 6886556"/>
              <a:gd name="connsiteX1" fmla="*/ 2500107 w 4525291"/>
              <a:gd name="connsiteY1" fmla="*/ 0 h 6886556"/>
              <a:gd name="connsiteX2" fmla="*/ 4525291 w 4525291"/>
              <a:gd name="connsiteY2" fmla="*/ 3951036 h 6886556"/>
              <a:gd name="connsiteX3" fmla="*/ 3128551 w 4525291"/>
              <a:gd name="connsiteY3" fmla="*/ 6886556 h 6886556"/>
              <a:gd name="connsiteX4" fmla="*/ 0 w 4525291"/>
              <a:gd name="connsiteY4" fmla="*/ 6872270 h 6886556"/>
              <a:gd name="connsiteX5" fmla="*/ 70698 w 4525291"/>
              <a:gd name="connsiteY5" fmla="*/ 2631 h 6886556"/>
              <a:gd name="connsiteX0" fmla="*/ 70698 w 4384614"/>
              <a:gd name="connsiteY0" fmla="*/ 2631 h 6886556"/>
              <a:gd name="connsiteX1" fmla="*/ 2500107 w 4384614"/>
              <a:gd name="connsiteY1" fmla="*/ 0 h 6886556"/>
              <a:gd name="connsiteX2" fmla="*/ 4384614 w 4384614"/>
              <a:gd name="connsiteY2" fmla="*/ 3810359 h 6886556"/>
              <a:gd name="connsiteX3" fmla="*/ 3128551 w 4384614"/>
              <a:gd name="connsiteY3" fmla="*/ 6886556 h 6886556"/>
              <a:gd name="connsiteX4" fmla="*/ 0 w 4384614"/>
              <a:gd name="connsiteY4" fmla="*/ 6872270 h 6886556"/>
              <a:gd name="connsiteX5" fmla="*/ 70698 w 4384614"/>
              <a:gd name="connsiteY5" fmla="*/ 2631 h 6886556"/>
              <a:gd name="connsiteX0" fmla="*/ 70698 w 4384614"/>
              <a:gd name="connsiteY0" fmla="*/ 2631 h 6900624"/>
              <a:gd name="connsiteX1" fmla="*/ 2500107 w 4384614"/>
              <a:gd name="connsiteY1" fmla="*/ 0 h 6900624"/>
              <a:gd name="connsiteX2" fmla="*/ 4384614 w 4384614"/>
              <a:gd name="connsiteY2" fmla="*/ 3810359 h 6900624"/>
              <a:gd name="connsiteX3" fmla="*/ 2847197 w 4384614"/>
              <a:gd name="connsiteY3" fmla="*/ 6900624 h 6900624"/>
              <a:gd name="connsiteX4" fmla="*/ 0 w 4384614"/>
              <a:gd name="connsiteY4" fmla="*/ 6872270 h 6900624"/>
              <a:gd name="connsiteX5" fmla="*/ 70698 w 4384614"/>
              <a:gd name="connsiteY5" fmla="*/ 2631 h 6900624"/>
              <a:gd name="connsiteX0" fmla="*/ 70698 w 4145463"/>
              <a:gd name="connsiteY0" fmla="*/ 2631 h 6900624"/>
              <a:gd name="connsiteX1" fmla="*/ 2500107 w 4145463"/>
              <a:gd name="connsiteY1" fmla="*/ 0 h 6900624"/>
              <a:gd name="connsiteX2" fmla="*/ 4145463 w 4145463"/>
              <a:gd name="connsiteY2" fmla="*/ 3430532 h 6900624"/>
              <a:gd name="connsiteX3" fmla="*/ 2847197 w 4145463"/>
              <a:gd name="connsiteY3" fmla="*/ 6900624 h 6900624"/>
              <a:gd name="connsiteX4" fmla="*/ 0 w 4145463"/>
              <a:gd name="connsiteY4" fmla="*/ 6872270 h 6900624"/>
              <a:gd name="connsiteX5" fmla="*/ 70698 w 4145463"/>
              <a:gd name="connsiteY5" fmla="*/ 2631 h 690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5463" h="6900624">
                <a:moveTo>
                  <a:pt x="70698" y="2631"/>
                </a:moveTo>
                <a:lnTo>
                  <a:pt x="2500107" y="0"/>
                </a:lnTo>
                <a:lnTo>
                  <a:pt x="4145463" y="3430532"/>
                </a:lnTo>
                <a:lnTo>
                  <a:pt x="2847197" y="6900624"/>
                </a:lnTo>
                <a:lnTo>
                  <a:pt x="0" y="6872270"/>
                </a:lnTo>
                <a:lnTo>
                  <a:pt x="70698" y="2631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6548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E0247B5C-90FE-0B42-BF6C-DD2BB5CCF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4337"/>
            <a:ext cx="12192000" cy="6906673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F4D2A8BB-C50E-384A-B069-67BA4F5FC397}"/>
              </a:ext>
            </a:extLst>
          </p:cNvPr>
          <p:cNvGrpSpPr/>
          <p:nvPr/>
        </p:nvGrpSpPr>
        <p:grpSpPr>
          <a:xfrm>
            <a:off x="5135634" y="545800"/>
            <a:ext cx="1920735" cy="1145141"/>
            <a:chOff x="1011663" y="1224647"/>
            <a:chExt cx="1920735" cy="1145141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ACA32D28-189B-B749-BA14-4930D554A421}"/>
                </a:ext>
              </a:extLst>
            </p:cNvPr>
            <p:cNvSpPr txBox="1"/>
            <p:nvPr/>
          </p:nvSpPr>
          <p:spPr>
            <a:xfrm>
              <a:off x="1011663" y="1224647"/>
              <a:ext cx="19207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800" dirty="0">
                  <a:solidFill>
                    <a:srgbClr val="A8D7DB"/>
                  </a:solidFill>
                  <a:latin typeface="Futura Medium" panose="020B0602020204020303" pitchFamily="34" charset="-79"/>
                  <a:cs typeface="Futura Medium" panose="020B0602020204020303" pitchFamily="34" charset="-79"/>
                </a:rPr>
                <a:t>32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E6EFCA72-DBCF-4842-9496-DB6D51E2A4B8}"/>
                </a:ext>
              </a:extLst>
            </p:cNvPr>
            <p:cNvSpPr txBox="1"/>
            <p:nvPr/>
          </p:nvSpPr>
          <p:spPr>
            <a:xfrm>
              <a:off x="1336448" y="1911265"/>
              <a:ext cx="1271164" cy="458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dirty="0">
                  <a:solidFill>
                    <a:srgbClr val="A8D7DB"/>
                  </a:solidFill>
                  <a:latin typeface="Futura Light" pitchFamily="2" charset="77"/>
                </a:rPr>
                <a:t>members</a:t>
              </a: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54823583-EF9B-7B4B-B978-9998FDCB17CF}"/>
              </a:ext>
            </a:extLst>
          </p:cNvPr>
          <p:cNvGrpSpPr/>
          <p:nvPr/>
        </p:nvGrpSpPr>
        <p:grpSpPr>
          <a:xfrm>
            <a:off x="5140554" y="4926106"/>
            <a:ext cx="1920735" cy="1145141"/>
            <a:chOff x="3964016" y="3020794"/>
            <a:chExt cx="1920735" cy="1145141"/>
          </a:xfrm>
        </p:grpSpPr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42BD77D9-C76E-9747-BC65-3CA35ED6C784}"/>
                </a:ext>
              </a:extLst>
            </p:cNvPr>
            <p:cNvSpPr txBox="1"/>
            <p:nvPr/>
          </p:nvSpPr>
          <p:spPr>
            <a:xfrm>
              <a:off x="3964016" y="3020794"/>
              <a:ext cx="19207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800" dirty="0">
                  <a:solidFill>
                    <a:srgbClr val="A8D7DB"/>
                  </a:solidFill>
                  <a:latin typeface="Futura" panose="020B0602020204020303" pitchFamily="34" charset="-79"/>
                  <a:cs typeface="Futura" panose="020B0602020204020303" pitchFamily="34" charset="-79"/>
                </a:rPr>
                <a:t>500+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3462D72E-210F-A642-BCAF-7DDEDE0B8D68}"/>
                </a:ext>
              </a:extLst>
            </p:cNvPr>
            <p:cNvSpPr txBox="1"/>
            <p:nvPr/>
          </p:nvSpPr>
          <p:spPr>
            <a:xfrm>
              <a:off x="4288801" y="3707412"/>
              <a:ext cx="1271164" cy="458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dirty="0">
                  <a:solidFill>
                    <a:srgbClr val="A8D7DB"/>
                  </a:solidFill>
                  <a:latin typeface="Futura Light" pitchFamily="2" charset="77"/>
                </a:rPr>
                <a:t>lawyers</a:t>
              </a: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98DE7A75-3D63-014C-843F-BA54A31BEC6E}"/>
              </a:ext>
            </a:extLst>
          </p:cNvPr>
          <p:cNvGrpSpPr/>
          <p:nvPr/>
        </p:nvGrpSpPr>
        <p:grpSpPr>
          <a:xfrm>
            <a:off x="8443339" y="2735953"/>
            <a:ext cx="2004529" cy="1332949"/>
            <a:chOff x="6209304" y="1234272"/>
            <a:chExt cx="2004529" cy="1332949"/>
          </a:xfrm>
        </p:grpSpPr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4638D9CB-E12F-2D49-89F9-06DA78C4A66E}"/>
                </a:ext>
              </a:extLst>
            </p:cNvPr>
            <p:cNvSpPr txBox="1"/>
            <p:nvPr/>
          </p:nvSpPr>
          <p:spPr>
            <a:xfrm>
              <a:off x="6251201" y="1234272"/>
              <a:ext cx="19207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800" dirty="0">
                  <a:solidFill>
                    <a:srgbClr val="A8D7DB"/>
                  </a:solidFill>
                  <a:latin typeface="Futura" panose="020B0602020204020303" pitchFamily="34" charset="-79"/>
                  <a:cs typeface="Futura" panose="020B0602020204020303" pitchFamily="34" charset="-79"/>
                </a:rPr>
                <a:t>4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B8DCA8A0-6959-5646-8697-D017A14337B2}"/>
                </a:ext>
              </a:extLst>
            </p:cNvPr>
            <p:cNvSpPr txBox="1"/>
            <p:nvPr/>
          </p:nvSpPr>
          <p:spPr>
            <a:xfrm>
              <a:off x="6209304" y="1920890"/>
              <a:ext cx="20045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A8D7DB"/>
                  </a:solidFill>
                  <a:latin typeface="Futura Light" pitchFamily="2" charset="77"/>
                </a:rPr>
                <a:t>new members in 2021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B41DCBA5-D657-4647-B2E3-B567A5B7B886}"/>
              </a:ext>
            </a:extLst>
          </p:cNvPr>
          <p:cNvGrpSpPr/>
          <p:nvPr/>
        </p:nvGrpSpPr>
        <p:grpSpPr>
          <a:xfrm>
            <a:off x="5135634" y="2735953"/>
            <a:ext cx="1920735" cy="1145141"/>
            <a:chOff x="3964016" y="3020794"/>
            <a:chExt cx="1920735" cy="1145141"/>
          </a:xfrm>
        </p:grpSpPr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D964F1EE-BBDD-454A-A8A1-C83FFA0CD878}"/>
                </a:ext>
              </a:extLst>
            </p:cNvPr>
            <p:cNvSpPr txBox="1"/>
            <p:nvPr/>
          </p:nvSpPr>
          <p:spPr>
            <a:xfrm>
              <a:off x="3964016" y="3020794"/>
              <a:ext cx="19207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800" dirty="0">
                  <a:solidFill>
                    <a:srgbClr val="A8D7DB"/>
                  </a:solidFill>
                  <a:latin typeface="Futura" panose="020B0602020204020303" pitchFamily="34" charset="-79"/>
                  <a:cs typeface="Futura" panose="020B0602020204020303" pitchFamily="34" charset="-79"/>
                </a:rPr>
                <a:t>30</a:t>
              </a:r>
            </a:p>
          </p:txBody>
        </p:sp>
        <p:sp>
          <p:nvSpPr>
            <p:cNvPr id="35" name="ZoneTexte 34">
              <a:extLst>
                <a:ext uri="{FF2B5EF4-FFF2-40B4-BE49-F238E27FC236}">
                  <a16:creationId xmlns:a16="http://schemas.microsoft.com/office/drawing/2014/main" id="{3BDF84F2-9F53-C04D-A2C8-77279A909A52}"/>
                </a:ext>
              </a:extLst>
            </p:cNvPr>
            <p:cNvSpPr txBox="1"/>
            <p:nvPr/>
          </p:nvSpPr>
          <p:spPr>
            <a:xfrm>
              <a:off x="4133423" y="3707412"/>
              <a:ext cx="1581921" cy="458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dirty="0">
                  <a:solidFill>
                    <a:srgbClr val="A8D7DB"/>
                  </a:solidFill>
                  <a:latin typeface="Futura Light" pitchFamily="2" charset="77"/>
                </a:rPr>
                <a:t>jurisdictions</a:t>
              </a:r>
            </a:p>
          </p:txBody>
        </p: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B02ECA83-3A26-E34F-8D0A-2C6ED9473CC2}"/>
              </a:ext>
            </a:extLst>
          </p:cNvPr>
          <p:cNvGrpSpPr/>
          <p:nvPr/>
        </p:nvGrpSpPr>
        <p:grpSpPr>
          <a:xfrm>
            <a:off x="8591255" y="584719"/>
            <a:ext cx="1920735" cy="1145141"/>
            <a:chOff x="1109933" y="1224647"/>
            <a:chExt cx="1920735" cy="1145141"/>
          </a:xfrm>
        </p:grpSpPr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34B330E1-DCA4-7E4B-AD47-E83AF09E44FB}"/>
                </a:ext>
              </a:extLst>
            </p:cNvPr>
            <p:cNvSpPr txBox="1"/>
            <p:nvPr/>
          </p:nvSpPr>
          <p:spPr>
            <a:xfrm>
              <a:off x="1109933" y="1224647"/>
              <a:ext cx="19207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800" dirty="0">
                  <a:solidFill>
                    <a:srgbClr val="A8D7DB"/>
                  </a:solidFill>
                  <a:latin typeface="Futura Medium" panose="020B0602020204020303" pitchFamily="34" charset="-79"/>
                  <a:cs typeface="Futura Medium" panose="020B0602020204020303" pitchFamily="34" charset="-79"/>
                </a:rPr>
                <a:t>9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717FF6FB-58B5-5A44-820B-3E469BC27BCF}"/>
                </a:ext>
              </a:extLst>
            </p:cNvPr>
            <p:cNvSpPr txBox="1"/>
            <p:nvPr/>
          </p:nvSpPr>
          <p:spPr>
            <a:xfrm>
              <a:off x="1174055" y="1911265"/>
              <a:ext cx="1792491" cy="458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dirty="0">
                  <a:solidFill>
                    <a:srgbClr val="A8D7DB"/>
                  </a:solidFill>
                  <a:latin typeface="Futura Light" pitchFamily="2" charset="77"/>
                </a:rPr>
                <a:t>Practice groups</a:t>
              </a: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5D084293-C40A-7F4F-9F51-B44B8159AE26}"/>
              </a:ext>
            </a:extLst>
          </p:cNvPr>
          <p:cNvGrpSpPr/>
          <p:nvPr/>
        </p:nvGrpSpPr>
        <p:grpSpPr>
          <a:xfrm>
            <a:off x="8153429" y="4926106"/>
            <a:ext cx="2796386" cy="1609948"/>
            <a:chOff x="1141994" y="1224647"/>
            <a:chExt cx="2796386" cy="1609948"/>
          </a:xfrm>
        </p:grpSpPr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9984C2E8-8E7A-6048-8623-0BD4FA5AF7E3}"/>
                </a:ext>
              </a:extLst>
            </p:cNvPr>
            <p:cNvSpPr txBox="1"/>
            <p:nvPr/>
          </p:nvSpPr>
          <p:spPr>
            <a:xfrm>
              <a:off x="1579820" y="1224647"/>
              <a:ext cx="19207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800" dirty="0">
                  <a:solidFill>
                    <a:srgbClr val="A8D7DB"/>
                  </a:solidFill>
                  <a:latin typeface="Futura Medium" panose="020B0602020204020303" pitchFamily="34" charset="-79"/>
                  <a:cs typeface="Futura Medium" panose="020B0602020204020303" pitchFamily="34" charset="-79"/>
                </a:rPr>
                <a:t>27%</a:t>
              </a:r>
            </a:p>
          </p:txBody>
        </p: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809C6FBD-C569-5C45-A1AD-EF372633F2AF}"/>
                </a:ext>
              </a:extLst>
            </p:cNvPr>
            <p:cNvSpPr txBox="1"/>
            <p:nvPr/>
          </p:nvSpPr>
          <p:spPr>
            <a:xfrm>
              <a:off x="1141994" y="1911265"/>
              <a:ext cx="27963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A8D7DB"/>
                  </a:solidFill>
                  <a:latin typeface="Futura Light" pitchFamily="2" charset="77"/>
                </a:rPr>
                <a:t>increase of business through referrals over the past 2 years</a:t>
              </a:r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3555A149-1B24-BE4D-9053-9EB6444947BA}"/>
              </a:ext>
            </a:extLst>
          </p:cNvPr>
          <p:cNvSpPr txBox="1"/>
          <p:nvPr/>
        </p:nvSpPr>
        <p:spPr>
          <a:xfrm>
            <a:off x="1018403" y="1114108"/>
            <a:ext cx="29399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2800" dirty="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2800" dirty="0">
              <a:solidFill>
                <a:schemeClr val="bg1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06173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64AA21E4-5A78-0B4C-8FBB-662CEDAF43F4}"/>
              </a:ext>
            </a:extLst>
          </p:cNvPr>
          <p:cNvSpPr txBox="1"/>
          <p:nvPr/>
        </p:nvSpPr>
        <p:spPr>
          <a:xfrm>
            <a:off x="771152" y="1286521"/>
            <a:ext cx="5174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2800" dirty="0">
              <a:solidFill>
                <a:srgbClr val="103F6A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0128124-D588-8F4C-A487-14C7891CD96C}"/>
              </a:ext>
            </a:extLst>
          </p:cNvPr>
          <p:cNvSpPr txBox="1"/>
          <p:nvPr/>
        </p:nvSpPr>
        <p:spPr>
          <a:xfrm>
            <a:off x="771152" y="3087856"/>
            <a:ext cx="4801743" cy="2829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Lorem ipsum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sit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amet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consectetur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adipiscing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eiusmod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tempor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incididunt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et dolore magna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58595B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333333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A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diam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maecenas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. Porta lorem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mollis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aliquam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porttitor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leo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a diam. 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B9BECC1-40F1-AB43-9C1D-7F92B817AB8B}"/>
              </a:ext>
            </a:extLst>
          </p:cNvPr>
          <p:cNvSpPr txBox="1"/>
          <p:nvPr/>
        </p:nvSpPr>
        <p:spPr>
          <a:xfrm>
            <a:off x="771152" y="2645889"/>
            <a:ext cx="4015946" cy="374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rgbClr val="333333"/>
                </a:solidFill>
                <a:latin typeface="Futura Light" pitchFamily="2" charset="77"/>
                <a:cs typeface="Futura Medium" panose="020B0602020204020303" pitchFamily="34" charset="-79"/>
              </a:rPr>
              <a:t>SUBTITLE 1</a:t>
            </a:r>
          </a:p>
        </p:txBody>
      </p:sp>
      <p:sp>
        <p:nvSpPr>
          <p:cNvPr id="2" name="Triangle rectangle 1">
            <a:extLst>
              <a:ext uri="{FF2B5EF4-FFF2-40B4-BE49-F238E27FC236}">
                <a16:creationId xmlns:a16="http://schemas.microsoft.com/office/drawing/2014/main" id="{CBE082A8-1779-AE4E-B324-DD6149943D12}"/>
              </a:ext>
            </a:extLst>
          </p:cNvPr>
          <p:cNvSpPr/>
          <p:nvPr/>
        </p:nvSpPr>
        <p:spPr>
          <a:xfrm flipH="1">
            <a:off x="5572895" y="-3749040"/>
            <a:ext cx="6619103" cy="10607040"/>
          </a:xfrm>
          <a:prstGeom prst="rtTriangle">
            <a:avLst/>
          </a:pr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0696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F8E1806-07A2-8649-A834-1EB85EA83B24}"/>
              </a:ext>
            </a:extLst>
          </p:cNvPr>
          <p:cNvSpPr/>
          <p:nvPr/>
        </p:nvSpPr>
        <p:spPr>
          <a:xfrm>
            <a:off x="-1" y="0"/>
            <a:ext cx="4200525" cy="6858000"/>
          </a:xfrm>
          <a:prstGeom prst="rect">
            <a:avLst/>
          </a:prstGeom>
          <a:solidFill>
            <a:srgbClr val="F6F8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BB486DB-C567-1D49-BDF7-672F201D5D96}"/>
              </a:ext>
            </a:extLst>
          </p:cNvPr>
          <p:cNvSpPr txBox="1"/>
          <p:nvPr/>
        </p:nvSpPr>
        <p:spPr>
          <a:xfrm>
            <a:off x="333515" y="1167220"/>
            <a:ext cx="36526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2800" dirty="0">
              <a:solidFill>
                <a:srgbClr val="103F6A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02CA42D-E8DB-0D43-8D18-968E4447BC7D}"/>
              </a:ext>
            </a:extLst>
          </p:cNvPr>
          <p:cNvSpPr txBox="1"/>
          <p:nvPr/>
        </p:nvSpPr>
        <p:spPr>
          <a:xfrm>
            <a:off x="333515" y="728788"/>
            <a:ext cx="365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1AA22"/>
                </a:solidFill>
                <a:latin typeface="Futura Light" pitchFamily="2" charset="77"/>
                <a:cs typeface="Futura Medium" panose="020B0602020204020303" pitchFamily="34" charset="-79"/>
              </a:rPr>
              <a:t>TITLE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3DA9D92-EDB1-464C-AD26-60610C09574D}"/>
              </a:ext>
            </a:extLst>
          </p:cNvPr>
          <p:cNvSpPr txBox="1"/>
          <p:nvPr/>
        </p:nvSpPr>
        <p:spPr>
          <a:xfrm>
            <a:off x="333515" y="3063905"/>
            <a:ext cx="3652697" cy="2552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Lorem ipsum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sit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amet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consectetur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adipiscing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eiusmod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tempor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incididunt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et dolore magna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58595B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  <a:endParaRPr lang="en-GB" sz="1200" dirty="0">
              <a:solidFill>
                <a:srgbClr val="F1AA22"/>
              </a:solidFill>
              <a:latin typeface="Futura Ligh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06681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E0247B5C-90FE-0B42-BF6C-DD2BB5CCF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-24337"/>
            <a:ext cx="12192000" cy="6906673"/>
          </a:xfrm>
          <a:prstGeom prst="rect">
            <a:avLst/>
          </a:prstGeom>
        </p:spPr>
      </p:pic>
      <p:grpSp>
        <p:nvGrpSpPr>
          <p:cNvPr id="31" name="Groupe 30">
            <a:extLst>
              <a:ext uri="{FF2B5EF4-FFF2-40B4-BE49-F238E27FC236}">
                <a16:creationId xmlns:a16="http://schemas.microsoft.com/office/drawing/2014/main" id="{4949390F-C6E4-F748-BA3F-41E771892F40}"/>
              </a:ext>
            </a:extLst>
          </p:cNvPr>
          <p:cNvGrpSpPr/>
          <p:nvPr/>
        </p:nvGrpSpPr>
        <p:grpSpPr>
          <a:xfrm>
            <a:off x="1863865" y="1637747"/>
            <a:ext cx="9177711" cy="613438"/>
            <a:chOff x="1863865" y="1637747"/>
            <a:chExt cx="9177711" cy="613438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94FB747F-129B-0B4B-861E-4D21AA21E21E}"/>
                </a:ext>
              </a:extLst>
            </p:cNvPr>
            <p:cNvSpPr txBox="1"/>
            <p:nvPr/>
          </p:nvSpPr>
          <p:spPr>
            <a:xfrm>
              <a:off x="1863865" y="1744411"/>
              <a:ext cx="5872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F1AA22"/>
                  </a:solidFill>
                  <a:latin typeface="Futura Light" pitchFamily="2" charset="77"/>
                  <a:cs typeface="Futura Medium" panose="020B0602020204020303" pitchFamily="34" charset="-79"/>
                </a:rPr>
                <a:t>01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ACA32D28-189B-B749-BA14-4930D554A421}"/>
                </a:ext>
              </a:extLst>
            </p:cNvPr>
            <p:cNvSpPr txBox="1"/>
            <p:nvPr/>
          </p:nvSpPr>
          <p:spPr>
            <a:xfrm>
              <a:off x="2575065" y="1744411"/>
              <a:ext cx="1920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bg1"/>
                  </a:solidFill>
                  <a:latin typeface="Futura Medium" panose="020B0602020204020303" pitchFamily="34" charset="-79"/>
                  <a:cs typeface="Futura Medium" panose="020B0602020204020303" pitchFamily="34" charset="-79"/>
                </a:rPr>
                <a:t>Lorem ipsum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E6EFCA72-DBCF-4842-9496-DB6D51E2A4B8}"/>
                </a:ext>
              </a:extLst>
            </p:cNvPr>
            <p:cNvSpPr txBox="1"/>
            <p:nvPr/>
          </p:nvSpPr>
          <p:spPr>
            <a:xfrm>
              <a:off x="5254765" y="1637747"/>
              <a:ext cx="5786811" cy="61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Lorem ipsum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dolor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sit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amet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,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consectetur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adipiscing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elit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,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sed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do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eiusmod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tempor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incididunt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ut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labore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et dolore magna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aliqua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.</a:t>
              </a: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F0919A9C-7492-8E49-91AC-3B6A21C08458}"/>
              </a:ext>
            </a:extLst>
          </p:cNvPr>
          <p:cNvGrpSpPr/>
          <p:nvPr/>
        </p:nvGrpSpPr>
        <p:grpSpPr>
          <a:xfrm>
            <a:off x="1863865" y="2712156"/>
            <a:ext cx="9177711" cy="613438"/>
            <a:chOff x="1863865" y="2641047"/>
            <a:chExt cx="9177711" cy="613438"/>
          </a:xfrm>
        </p:grpSpPr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EF6AD721-9AFB-0E45-8665-3321D9729B19}"/>
                </a:ext>
              </a:extLst>
            </p:cNvPr>
            <p:cNvSpPr txBox="1"/>
            <p:nvPr/>
          </p:nvSpPr>
          <p:spPr>
            <a:xfrm>
              <a:off x="1863865" y="2747711"/>
              <a:ext cx="5872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F1AA22"/>
                  </a:solidFill>
                  <a:latin typeface="Futura Light" pitchFamily="2" charset="77"/>
                  <a:cs typeface="Futura Medium" panose="020B0602020204020303" pitchFamily="34" charset="-79"/>
                </a:rPr>
                <a:t>02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9CF8A473-4386-0941-9B70-56B840ABEAD0}"/>
                </a:ext>
              </a:extLst>
            </p:cNvPr>
            <p:cNvSpPr txBox="1"/>
            <p:nvPr/>
          </p:nvSpPr>
          <p:spPr>
            <a:xfrm>
              <a:off x="2575065" y="2747711"/>
              <a:ext cx="1920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bg1"/>
                  </a:solidFill>
                  <a:latin typeface="Futura Medium" panose="020B0602020204020303" pitchFamily="34" charset="-79"/>
                  <a:cs typeface="Futura Medium" panose="020B0602020204020303" pitchFamily="34" charset="-79"/>
                </a:rPr>
                <a:t>Lorem ipsum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8BB3A47E-58AF-7F4E-8E65-4CD79310C9DC}"/>
                </a:ext>
              </a:extLst>
            </p:cNvPr>
            <p:cNvSpPr txBox="1"/>
            <p:nvPr/>
          </p:nvSpPr>
          <p:spPr>
            <a:xfrm>
              <a:off x="5254765" y="2641047"/>
              <a:ext cx="5786811" cy="61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Lorem ipsum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dolor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sit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amet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,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consectetur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adipiscing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elit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,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sed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do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eiusmod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tempor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incididunt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ut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labore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et dolore magna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aliqua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.</a:t>
              </a:r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2CF056AE-593B-BE4E-BD8D-CEA10B277282}"/>
              </a:ext>
            </a:extLst>
          </p:cNvPr>
          <p:cNvGrpSpPr/>
          <p:nvPr/>
        </p:nvGrpSpPr>
        <p:grpSpPr>
          <a:xfrm>
            <a:off x="1863865" y="3786565"/>
            <a:ext cx="9177711" cy="613438"/>
            <a:chOff x="1863865" y="3644347"/>
            <a:chExt cx="9177711" cy="613438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81E6806-347F-3F46-8AB1-C2E1181B8AC9}"/>
                </a:ext>
              </a:extLst>
            </p:cNvPr>
            <p:cNvSpPr txBox="1"/>
            <p:nvPr/>
          </p:nvSpPr>
          <p:spPr>
            <a:xfrm>
              <a:off x="1863865" y="3751011"/>
              <a:ext cx="5872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F1AA22"/>
                  </a:solidFill>
                  <a:latin typeface="Futura Light" pitchFamily="2" charset="77"/>
                  <a:cs typeface="Futura Medium" panose="020B0602020204020303" pitchFamily="34" charset="-79"/>
                </a:rPr>
                <a:t>03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8770ACB3-B401-304B-980F-D079C610A157}"/>
                </a:ext>
              </a:extLst>
            </p:cNvPr>
            <p:cNvSpPr txBox="1"/>
            <p:nvPr/>
          </p:nvSpPr>
          <p:spPr>
            <a:xfrm>
              <a:off x="2575065" y="3751011"/>
              <a:ext cx="1920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bg1"/>
                  </a:solidFill>
                  <a:latin typeface="Futura Medium" panose="020B0602020204020303" pitchFamily="34" charset="-79"/>
                  <a:cs typeface="Futura Medium" panose="020B0602020204020303" pitchFamily="34" charset="-79"/>
                </a:rPr>
                <a:t>Lorem ipsum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46491DD3-CA59-EF4C-A5AB-B0E7DF624DA1}"/>
                </a:ext>
              </a:extLst>
            </p:cNvPr>
            <p:cNvSpPr txBox="1"/>
            <p:nvPr/>
          </p:nvSpPr>
          <p:spPr>
            <a:xfrm>
              <a:off x="5254765" y="3644347"/>
              <a:ext cx="5786811" cy="61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Lorem ipsum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dolor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sit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amet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,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consectetur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adipiscing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elit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,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sed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do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eiusmod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tempor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incididunt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ut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labore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et dolore magna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aliqua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.</a:t>
              </a:r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45186A4D-6706-E840-A53F-FE9857030B30}"/>
              </a:ext>
            </a:extLst>
          </p:cNvPr>
          <p:cNvGrpSpPr/>
          <p:nvPr/>
        </p:nvGrpSpPr>
        <p:grpSpPr>
          <a:xfrm>
            <a:off x="1863866" y="4860975"/>
            <a:ext cx="9177710" cy="613438"/>
            <a:chOff x="1863865" y="4637735"/>
            <a:chExt cx="9177710" cy="613438"/>
          </a:xfrm>
        </p:grpSpPr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96383C77-15B9-5A41-97D9-31F791BA27D2}"/>
                </a:ext>
              </a:extLst>
            </p:cNvPr>
            <p:cNvSpPr txBox="1"/>
            <p:nvPr/>
          </p:nvSpPr>
          <p:spPr>
            <a:xfrm>
              <a:off x="1863865" y="4754311"/>
              <a:ext cx="5872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F1AA22"/>
                  </a:solidFill>
                  <a:latin typeface="Futura Light" pitchFamily="2" charset="77"/>
                  <a:cs typeface="Futura Medium" panose="020B0602020204020303" pitchFamily="34" charset="-79"/>
                </a:rPr>
                <a:t>04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DDB1A106-7B8A-2147-B37F-D194F76E1781}"/>
                </a:ext>
              </a:extLst>
            </p:cNvPr>
            <p:cNvSpPr txBox="1"/>
            <p:nvPr/>
          </p:nvSpPr>
          <p:spPr>
            <a:xfrm>
              <a:off x="2575065" y="4754311"/>
              <a:ext cx="19207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bg1"/>
                  </a:solidFill>
                  <a:latin typeface="Futura Medium" panose="020B0602020204020303" pitchFamily="34" charset="-79"/>
                  <a:cs typeface="Futura Medium" panose="020B0602020204020303" pitchFamily="34" charset="-79"/>
                </a:rPr>
                <a:t>Lorem ipsum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3530D134-9317-F14B-85FC-67EF03584ECF}"/>
                </a:ext>
              </a:extLst>
            </p:cNvPr>
            <p:cNvSpPr txBox="1"/>
            <p:nvPr/>
          </p:nvSpPr>
          <p:spPr>
            <a:xfrm>
              <a:off x="5254764" y="4637735"/>
              <a:ext cx="5786811" cy="613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Lorem ipsum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dolor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sit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amet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,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consectetur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adipiscing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elit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,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sed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do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eiusmod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tempor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incididunt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ut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labore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 et dolore magna </a:t>
              </a:r>
              <a:r>
                <a:rPr lang="en-GB" sz="1200" dirty="0" err="1">
                  <a:solidFill>
                    <a:schemeClr val="bg1"/>
                  </a:solidFill>
                  <a:latin typeface="Futura Light" pitchFamily="2" charset="77"/>
                </a:rPr>
                <a:t>aliqua</a:t>
              </a:r>
              <a:r>
                <a:rPr lang="en-GB" sz="1200" dirty="0">
                  <a:solidFill>
                    <a:schemeClr val="bg1"/>
                  </a:solidFill>
                  <a:latin typeface="Futura Light" pitchFamily="2" charset="77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1799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D286F2B7-53F1-B344-BCD7-5D99E0B86A8A}"/>
              </a:ext>
            </a:extLst>
          </p:cNvPr>
          <p:cNvSpPr txBox="1"/>
          <p:nvPr/>
        </p:nvSpPr>
        <p:spPr>
          <a:xfrm>
            <a:off x="771152" y="1286521"/>
            <a:ext cx="5174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2800" dirty="0">
              <a:solidFill>
                <a:srgbClr val="103F6A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EA70284-AD83-5340-A943-FE1A1CC3B5A6}"/>
              </a:ext>
            </a:extLst>
          </p:cNvPr>
          <p:cNvSpPr txBox="1"/>
          <p:nvPr/>
        </p:nvSpPr>
        <p:spPr>
          <a:xfrm>
            <a:off x="771152" y="2741347"/>
            <a:ext cx="4801743" cy="1998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Lorem ipsum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sit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amet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consectetur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adipiscing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eiusmod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tempor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incididunt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et dolore magna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58595B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</p:txBody>
      </p:sp>
      <p:sp>
        <p:nvSpPr>
          <p:cNvPr id="10" name="Triangle rectangle 9">
            <a:extLst>
              <a:ext uri="{FF2B5EF4-FFF2-40B4-BE49-F238E27FC236}">
                <a16:creationId xmlns:a16="http://schemas.microsoft.com/office/drawing/2014/main" id="{D3097FAD-0D2D-A441-BDD9-4F9324735690}"/>
              </a:ext>
            </a:extLst>
          </p:cNvPr>
          <p:cNvSpPr/>
          <p:nvPr/>
        </p:nvSpPr>
        <p:spPr>
          <a:xfrm rot="5400000" flipH="1">
            <a:off x="-250404" y="5431387"/>
            <a:ext cx="1814512" cy="1643062"/>
          </a:xfrm>
          <a:prstGeom prst="rtTriangle">
            <a:avLst/>
          </a:prstGeom>
          <a:solidFill>
            <a:srgbClr val="F1A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5ED6792-FF3A-7F4B-A491-4A650DCEE0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9900" y="-514350"/>
            <a:ext cx="5372100" cy="8058150"/>
          </a:xfrm>
          <a:prstGeom prst="rect">
            <a:avLst/>
          </a:prstGeom>
        </p:spPr>
      </p:pic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CA8CB3EA-44B9-DD41-81B9-F60A645ECB88}"/>
              </a:ext>
            </a:extLst>
          </p:cNvPr>
          <p:cNvSpPr/>
          <p:nvPr/>
        </p:nvSpPr>
        <p:spPr>
          <a:xfrm rot="16200000" flipH="1">
            <a:off x="10506077" y="-92869"/>
            <a:ext cx="1814512" cy="1643062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5176D19-D0B5-6A4C-ABDD-3AD953D1C7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68088" y="142874"/>
            <a:ext cx="732236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5505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16C2A536-3AA3-EC44-B29C-D01875B740C0}"/>
              </a:ext>
            </a:extLst>
          </p:cNvPr>
          <p:cNvSpPr txBox="1"/>
          <p:nvPr/>
        </p:nvSpPr>
        <p:spPr>
          <a:xfrm>
            <a:off x="1295439" y="1736045"/>
            <a:ext cx="60582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Lorem ipsum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dolor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sit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amet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,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consectetur</a:t>
            </a:r>
            <a:r>
              <a:rPr lang="en-GB" sz="2800" dirty="0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GB" sz="2800" dirty="0" err="1">
                <a:solidFill>
                  <a:srgbClr val="103F6A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adipiscing</a:t>
            </a:r>
            <a:endParaRPr lang="en-GB" sz="2800" dirty="0">
              <a:solidFill>
                <a:srgbClr val="103F6A"/>
              </a:solidFill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C484B85-3AB2-804A-92CE-884AEE49FD3C}"/>
              </a:ext>
            </a:extLst>
          </p:cNvPr>
          <p:cNvSpPr txBox="1"/>
          <p:nvPr/>
        </p:nvSpPr>
        <p:spPr>
          <a:xfrm>
            <a:off x="1295439" y="1227053"/>
            <a:ext cx="6058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1AA22"/>
                </a:solidFill>
                <a:latin typeface="Futura Light" pitchFamily="2" charset="77"/>
                <a:cs typeface="Futura Medium" panose="020B0602020204020303" pitchFamily="34" charset="-79"/>
              </a:rPr>
              <a:t>TITLE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0C62BE-BAAE-104D-9539-B7B2984221CC}"/>
              </a:ext>
            </a:extLst>
          </p:cNvPr>
          <p:cNvSpPr txBox="1"/>
          <p:nvPr/>
        </p:nvSpPr>
        <p:spPr>
          <a:xfrm>
            <a:off x="1295439" y="3147265"/>
            <a:ext cx="8965092" cy="2829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Lorem ipsum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sit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amet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consectetur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adipiscing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eiusmod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tempor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incididunt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et dolore magna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58595B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 Ut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Ut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ad minim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veniam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,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quis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nostrud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exercitation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ullamco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laboris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nisi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aliquip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ex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commodo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consequat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 Duis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aute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irure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dolor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reprehenderit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in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voluptate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velit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esse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cillum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dolore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eu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fugiat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nulla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58595B"/>
                </a:solidFill>
                <a:latin typeface="Futura Light" pitchFamily="2" charset="77"/>
              </a:rPr>
              <a:t>pariatur</a:t>
            </a:r>
            <a:r>
              <a:rPr lang="en-GB" sz="1200" dirty="0">
                <a:solidFill>
                  <a:srgbClr val="58595B"/>
                </a:solidFill>
                <a:latin typeface="Futura Light" pitchFamily="2" charset="77"/>
              </a:rPr>
              <a:t>.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333333"/>
              </a:solidFill>
              <a:latin typeface="Futura Light" pitchFamily="2" charset="77"/>
            </a:endParaRPr>
          </a:p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A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diam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maecenas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sed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enim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. Porta lorem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mollis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aliquam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ut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porttitor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</a:t>
            </a:r>
            <a:r>
              <a:rPr lang="en-GB" sz="1200" dirty="0" err="1">
                <a:solidFill>
                  <a:srgbClr val="F1AA22"/>
                </a:solidFill>
                <a:latin typeface="Futura Light" pitchFamily="2" charset="77"/>
              </a:rPr>
              <a:t>leo</a:t>
            </a:r>
            <a:r>
              <a:rPr lang="en-GB" sz="1200" dirty="0">
                <a:solidFill>
                  <a:srgbClr val="F1AA22"/>
                </a:solidFill>
                <a:latin typeface="Futura Light" pitchFamily="2" charset="77"/>
              </a:rPr>
              <a:t> a diam. </a:t>
            </a:r>
          </a:p>
        </p:txBody>
      </p:sp>
      <p:sp>
        <p:nvSpPr>
          <p:cNvPr id="7" name="Triangle rectangle 6">
            <a:extLst>
              <a:ext uri="{FF2B5EF4-FFF2-40B4-BE49-F238E27FC236}">
                <a16:creationId xmlns:a16="http://schemas.microsoft.com/office/drawing/2014/main" id="{E843AE0C-827C-DD4C-B91D-AC49E07857F4}"/>
              </a:ext>
            </a:extLst>
          </p:cNvPr>
          <p:cNvSpPr/>
          <p:nvPr/>
        </p:nvSpPr>
        <p:spPr>
          <a:xfrm flipH="1">
            <a:off x="10760559" y="5630962"/>
            <a:ext cx="1814512" cy="1643062"/>
          </a:xfrm>
          <a:prstGeom prst="rtTriangle">
            <a:avLst/>
          </a:prstGeom>
          <a:solidFill>
            <a:srgbClr val="F1AA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5049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959</Words>
  <Application>Microsoft Macintosh PowerPoint</Application>
  <PresentationFormat>Grand écran</PresentationFormat>
  <Paragraphs>90</Paragraphs>
  <Slides>13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Futura</vt:lpstr>
      <vt:lpstr>Futura Light</vt:lpstr>
      <vt:lpstr>Futura 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Eva Ackermann</dc:creator>
  <cp:lastModifiedBy>Eva Ackermann</cp:lastModifiedBy>
  <cp:revision>54</cp:revision>
  <dcterms:created xsi:type="dcterms:W3CDTF">2022-03-03T12:06:33Z</dcterms:created>
  <dcterms:modified xsi:type="dcterms:W3CDTF">2022-04-12T09:41:04Z</dcterms:modified>
</cp:coreProperties>
</file>