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57" r:id="rId4"/>
    <p:sldId id="278" r:id="rId5"/>
    <p:sldId id="279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AA22"/>
    <a:srgbClr val="24588D"/>
    <a:srgbClr val="A8D7DB"/>
    <a:srgbClr val="58595B"/>
    <a:srgbClr val="F7F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92"/>
    <p:restoredTop sz="94715"/>
  </p:normalViewPr>
  <p:slideViewPr>
    <p:cSldViewPr snapToGrid="0" snapToObjects="1">
      <p:cViewPr varScale="1">
        <p:scale>
          <a:sx n="99" d="100"/>
          <a:sy n="99" d="100"/>
        </p:scale>
        <p:origin x="184" y="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B6603-6F90-2748-AAD7-C72BFBB50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2179" y="3887486"/>
            <a:ext cx="4021394" cy="1022402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86E26-0148-D249-9955-57E0FC700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6257" y="5294313"/>
            <a:ext cx="3913239" cy="106203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1AA2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E55D2-3E3D-6F41-9F35-ABE279EC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E65D-93A0-8D4D-A9CC-914CDB14C90A}" type="datetimeFigureOut">
              <a:rPr lang="en-US" smtClean="0"/>
              <a:t>6/26/19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A820B7-511A-2E45-924B-DBBE4E9DB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627" y="1017135"/>
            <a:ext cx="2476500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AF5EFF-3789-8742-B36A-96BCF1002D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08526" y="-2218708"/>
            <a:ext cx="11205621" cy="10947278"/>
          </a:xfrm>
          <a:prstGeom prst="rect">
            <a:avLst/>
          </a:prstGeom>
        </p:spPr>
      </p:pic>
      <p:pic>
        <p:nvPicPr>
          <p:cNvPr id="5" name="Picture 4" descr="Asset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0066" y="-3341077"/>
            <a:ext cx="20639562" cy="1377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2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-yellow">
    <p:bg>
      <p:bgPr>
        <a:solidFill>
          <a:srgbClr val="F1A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1D1715-2772-8349-B94F-51EB917C39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0584" y="6139542"/>
            <a:ext cx="522241" cy="50759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146610-1E91-CD47-BF3F-21914990C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rgbClr val="F7F5F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07950F-DE5A-FB4F-A48B-089135932E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854" y="365125"/>
            <a:ext cx="10405946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4F9D4B-5F85-F44F-9562-912EFBB40E9B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691376"/>
            <a:ext cx="1" cy="52410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985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-grey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66F240-5BC8-2F47-BB49-DE18AD937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0584" y="6139542"/>
            <a:ext cx="529886" cy="51503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B50486-4165-8848-9D0D-C129334FF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rgbClr val="F7F5F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3F5D73-F8B3-D54F-BB35-A25C8D771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854" y="365125"/>
            <a:ext cx="10405946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1AA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CA2A82-3F4B-5F46-B6F0-D7368A99D0A8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702527"/>
            <a:ext cx="1" cy="52410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059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style 1 "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870840" y="0"/>
            <a:ext cx="9497006" cy="6919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F7C49-B8CE-1E4D-A239-CB8E42F57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3000"/>
          </a:blip>
          <a:srcRect t="2905" r="4578" b="4306"/>
          <a:stretch/>
        </p:blipFill>
        <p:spPr>
          <a:xfrm>
            <a:off x="5747657" y="0"/>
            <a:ext cx="6620189" cy="6858000"/>
          </a:xfrm>
          <a:prstGeom prst="rect">
            <a:avLst/>
          </a:prstGeom>
        </p:spPr>
      </p:pic>
      <p:pic>
        <p:nvPicPr>
          <p:cNvPr id="5" name="Picture 4" descr="Asset 6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0" r="13738" b="2859"/>
          <a:stretch/>
        </p:blipFill>
        <p:spPr>
          <a:xfrm>
            <a:off x="-776675" y="1"/>
            <a:ext cx="1314452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67B4633-29BC-5145-B733-E461712C6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373" y="2057881"/>
            <a:ext cx="4285341" cy="1440061"/>
          </a:xfrm>
        </p:spPr>
        <p:txBody>
          <a:bodyPr>
            <a:noAutofit/>
          </a:bodyPr>
          <a:lstStyle>
            <a:lvl1pPr>
              <a:defRPr sz="4000">
                <a:solidFill>
                  <a:srgbClr val="F1AA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3E5297-A08D-3742-BDB4-A3E3C6E24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373" y="1476969"/>
            <a:ext cx="3995055" cy="4357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0">
                <a:solidFill>
                  <a:srgbClr val="24588D"/>
                </a:solidFill>
              </a:defRPr>
            </a:lvl1pPr>
          </a:lstStyle>
          <a:p>
            <a:pPr lvl="0"/>
            <a:r>
              <a:rPr lang="en-US" dirty="0"/>
              <a:t>SECTION 01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22D511-4362-E542-8877-21F6C28DBE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20463" y="255577"/>
            <a:ext cx="522241" cy="5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50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style 1 "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618154" y="0"/>
            <a:ext cx="9629586" cy="6919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7B4633-29BC-5145-B733-E461712C6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53" y="4278567"/>
            <a:ext cx="4285341" cy="1440061"/>
          </a:xfrm>
        </p:spPr>
        <p:txBody>
          <a:bodyPr>
            <a:noAutofit/>
          </a:bodyPr>
          <a:lstStyle>
            <a:lvl1pPr>
              <a:defRPr sz="4000">
                <a:solidFill>
                  <a:srgbClr val="F1AA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3E5297-A08D-3742-BDB4-A3E3C6E24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653" y="3697655"/>
            <a:ext cx="3995055" cy="4357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0">
                <a:solidFill>
                  <a:srgbClr val="24588D"/>
                </a:solidFill>
              </a:defRPr>
            </a:lvl1pPr>
          </a:lstStyle>
          <a:p>
            <a:pPr lvl="0"/>
            <a:r>
              <a:rPr lang="en-US" dirty="0"/>
              <a:t>SECTION 02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511C9D-E902-0F42-81AC-4552E02733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0463" y="255577"/>
            <a:ext cx="522241" cy="507599"/>
          </a:xfrm>
          <a:prstGeom prst="rect">
            <a:avLst/>
          </a:prstGeom>
        </p:spPr>
      </p:pic>
      <p:pic>
        <p:nvPicPr>
          <p:cNvPr id="5" name="Picture 4" descr="Asset 9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0" r="27354" b="25709"/>
          <a:stretch/>
        </p:blipFill>
        <p:spPr>
          <a:xfrm>
            <a:off x="901412" y="0"/>
            <a:ext cx="11346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13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 style 1 "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sset 10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6" b="40384"/>
          <a:stretch/>
        </p:blipFill>
        <p:spPr>
          <a:xfrm>
            <a:off x="-1016000" y="0"/>
            <a:ext cx="1907721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4F7C49-B8CE-1E4D-A239-CB8E42F57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3000"/>
          </a:blip>
          <a:srcRect t="5004" r="7113" b="4275"/>
          <a:stretch/>
        </p:blipFill>
        <p:spPr>
          <a:xfrm>
            <a:off x="5747657" y="1"/>
            <a:ext cx="6444343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9167A3-2EED-BA47-8511-0DC2B56EB0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15" y="1259595"/>
            <a:ext cx="4285341" cy="1440061"/>
          </a:xfrm>
        </p:spPr>
        <p:txBody>
          <a:bodyPr>
            <a:noAutofit/>
          </a:bodyPr>
          <a:lstStyle>
            <a:lvl1pPr>
              <a:defRPr sz="4000">
                <a:solidFill>
                  <a:srgbClr val="F1AA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ABF6B4-7095-DE44-AEDA-7123FBAE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215" y="678683"/>
            <a:ext cx="3995055" cy="4357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0">
                <a:solidFill>
                  <a:srgbClr val="24588D"/>
                </a:solidFill>
              </a:defRPr>
            </a:lvl1pPr>
          </a:lstStyle>
          <a:p>
            <a:pPr lvl="0"/>
            <a:r>
              <a:rPr lang="en-US" dirty="0"/>
              <a:t>SECTION 03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A319E9-82BF-054F-8354-DAB59EBB39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20463" y="255577"/>
            <a:ext cx="522241" cy="5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46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style 2 "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91C50E-B818-574A-B367-D690BB5F5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412"/>
          <a:stretch/>
        </p:blipFill>
        <p:spPr>
          <a:xfrm>
            <a:off x="0" y="-145142"/>
            <a:ext cx="12367652" cy="70031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ABF520-DD2A-294C-AD7D-EFB9D1F193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4820556" y="-1039119"/>
            <a:ext cx="8832902" cy="858525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5C1FAD3-986D-434C-B207-FBD5693B1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15" y="1230567"/>
            <a:ext cx="7418614" cy="786919"/>
          </a:xfrm>
        </p:spPr>
        <p:txBody>
          <a:bodyPr>
            <a:noAutofit/>
          </a:bodyPr>
          <a:lstStyle>
            <a:lvl1pPr>
              <a:defRPr sz="40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EB36DE8F-143E-5A4C-8AF4-A8976975A2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215" y="678683"/>
            <a:ext cx="3995055" cy="4357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0">
                <a:solidFill>
                  <a:srgbClr val="F1AA22"/>
                </a:solidFill>
              </a:defRPr>
            </a:lvl1pPr>
          </a:lstStyle>
          <a:p>
            <a:pPr lvl="0"/>
            <a:r>
              <a:rPr lang="en-US" dirty="0"/>
              <a:t>SECTION 01</a:t>
            </a:r>
          </a:p>
        </p:txBody>
      </p:sp>
    </p:spTree>
    <p:extLst>
      <p:ext uri="{BB962C8B-B14F-4D97-AF65-F5344CB8AC3E}">
        <p14:creationId xmlns:p14="http://schemas.microsoft.com/office/powerpoint/2010/main" val="3796029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style 2 "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manuel-appiah-1580942-unspla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491"/>
          <a:stretch/>
        </p:blipFill>
        <p:spPr>
          <a:xfrm>
            <a:off x="0" y="0"/>
            <a:ext cx="12192000" cy="6995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7BA9D4-7711-5845-B1B5-BDFF1E2679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4820556" y="-1039119"/>
            <a:ext cx="8832902" cy="85852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9167A3-2EED-BA47-8511-0DC2B56EB0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15" y="1230567"/>
            <a:ext cx="7418614" cy="786919"/>
          </a:xfrm>
        </p:spPr>
        <p:txBody>
          <a:bodyPr>
            <a:noAutofit/>
          </a:bodyPr>
          <a:lstStyle>
            <a:lvl1pPr>
              <a:defRPr sz="40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ABF6B4-7095-DE44-AEDA-7123FBAE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215" y="678683"/>
            <a:ext cx="3995055" cy="4357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0">
                <a:solidFill>
                  <a:srgbClr val="F1AA22"/>
                </a:solidFill>
              </a:defRPr>
            </a:lvl1pPr>
          </a:lstStyle>
          <a:p>
            <a:pPr lvl="0"/>
            <a:r>
              <a:rPr lang="en-US" dirty="0"/>
              <a:t>SECTION 02</a:t>
            </a:r>
          </a:p>
        </p:txBody>
      </p:sp>
    </p:spTree>
    <p:extLst>
      <p:ext uri="{BB962C8B-B14F-4D97-AF65-F5344CB8AC3E}">
        <p14:creationId xmlns:p14="http://schemas.microsoft.com/office/powerpoint/2010/main" val="432842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3 style 2 "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sa-53884-unspla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3"/>
          <a:stretch/>
        </p:blipFill>
        <p:spPr>
          <a:xfrm>
            <a:off x="0" y="0"/>
            <a:ext cx="12240758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9167A3-2EED-BA47-8511-0DC2B56EB0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15" y="1259595"/>
            <a:ext cx="4285341" cy="1440061"/>
          </a:xfrm>
        </p:spPr>
        <p:txBody>
          <a:bodyPr>
            <a:noAutofit/>
          </a:bodyPr>
          <a:lstStyle>
            <a:lvl1pPr>
              <a:defRPr sz="40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ABF6B4-7095-DE44-AEDA-7123FBAE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215" y="678683"/>
            <a:ext cx="3995055" cy="4357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0">
                <a:solidFill>
                  <a:srgbClr val="F1AA22"/>
                </a:solidFill>
              </a:defRPr>
            </a:lvl1pPr>
          </a:lstStyle>
          <a:p>
            <a:pPr lvl="0"/>
            <a:r>
              <a:rPr lang="en-US" dirty="0"/>
              <a:t>SECTION 03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72C39C-ABF5-234A-BB52-987958D21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4820556" y="-1039119"/>
            <a:ext cx="8832902" cy="85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7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 style 2 "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o-c-i-a-l-c-u-t-541344-unspla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1"/>
          <a:stretch/>
        </p:blipFill>
        <p:spPr>
          <a:xfrm>
            <a:off x="-1" y="0"/>
            <a:ext cx="1224075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9167A3-2EED-BA47-8511-0DC2B56EB0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15" y="1259595"/>
            <a:ext cx="4285341" cy="1440061"/>
          </a:xfrm>
        </p:spPr>
        <p:txBody>
          <a:bodyPr>
            <a:noAutofit/>
          </a:bodyPr>
          <a:lstStyle>
            <a:lvl1pPr>
              <a:defRPr sz="40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ABF6B4-7095-DE44-AEDA-7123FBAE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215" y="678683"/>
            <a:ext cx="3995055" cy="4357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0">
                <a:solidFill>
                  <a:srgbClr val="F1AA22"/>
                </a:solidFill>
              </a:defRPr>
            </a:lvl1pPr>
          </a:lstStyle>
          <a:p>
            <a:pPr lvl="0"/>
            <a:r>
              <a:rPr lang="en-US" dirty="0"/>
              <a:t>SECTION 03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72C39C-ABF5-234A-BB52-987958D21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4820556" y="-1039119"/>
            <a:ext cx="8832902" cy="85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50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3 style 2 "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dd-diemer-221398-unspla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163"/>
          <a:stretch/>
        </p:blipFill>
        <p:spPr>
          <a:xfrm>
            <a:off x="0" y="-1"/>
            <a:ext cx="12240758" cy="68580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9167A3-2EED-BA47-8511-0DC2B56EB0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15" y="1259595"/>
            <a:ext cx="4285341" cy="1440061"/>
          </a:xfrm>
        </p:spPr>
        <p:txBody>
          <a:bodyPr>
            <a:noAutofit/>
          </a:bodyPr>
          <a:lstStyle>
            <a:lvl1pPr>
              <a:defRPr sz="40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ABF6B4-7095-DE44-AEDA-7123FBAE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215" y="678683"/>
            <a:ext cx="3995055" cy="4357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0">
                <a:solidFill>
                  <a:srgbClr val="F1AA22"/>
                </a:solidFill>
              </a:defRPr>
            </a:lvl1pPr>
          </a:lstStyle>
          <a:p>
            <a:pPr lvl="0"/>
            <a:r>
              <a:rPr lang="en-US" dirty="0"/>
              <a:t>SECTION 03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72C39C-ABF5-234A-BB52-987958D21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4820556" y="-1039119"/>
            <a:ext cx="8832902" cy="85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B6603-6F90-2748-AAD7-C72BFBB50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2179" y="3887486"/>
            <a:ext cx="4021394" cy="1022402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86E26-0148-D249-9955-57E0FC700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6257" y="5294313"/>
            <a:ext cx="3913239" cy="106203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1AA2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sset 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957" y="-6416896"/>
            <a:ext cx="11900402" cy="178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73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3 style 2 "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va-sharifi-473606-unspla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3"/>
          <a:stretch/>
        </p:blipFill>
        <p:spPr>
          <a:xfrm>
            <a:off x="-1" y="-37348"/>
            <a:ext cx="12240759" cy="68953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9167A3-2EED-BA47-8511-0DC2B56EB0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15" y="1259595"/>
            <a:ext cx="4285341" cy="1440061"/>
          </a:xfrm>
        </p:spPr>
        <p:txBody>
          <a:bodyPr>
            <a:noAutofit/>
          </a:bodyPr>
          <a:lstStyle>
            <a:lvl1pPr>
              <a:defRPr sz="40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ABF6B4-7095-DE44-AEDA-7123FBAE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215" y="678683"/>
            <a:ext cx="3995055" cy="4357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0">
                <a:solidFill>
                  <a:srgbClr val="F1AA22"/>
                </a:solidFill>
              </a:defRPr>
            </a:lvl1pPr>
          </a:lstStyle>
          <a:p>
            <a:pPr lvl="0"/>
            <a:r>
              <a:rPr lang="en-US" dirty="0"/>
              <a:t>SECTION 03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72C39C-ABF5-234A-BB52-987958D21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4820556" y="-1039119"/>
            <a:ext cx="8832902" cy="85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78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3 style 2 "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io-gogh-1140530-unspla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9"/>
          <a:stretch/>
        </p:blipFill>
        <p:spPr>
          <a:xfrm>
            <a:off x="0" y="-1"/>
            <a:ext cx="12240758" cy="68580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9167A3-2EED-BA47-8511-0DC2B56EB0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15" y="1259595"/>
            <a:ext cx="4285341" cy="1440061"/>
          </a:xfrm>
        </p:spPr>
        <p:txBody>
          <a:bodyPr>
            <a:noAutofit/>
          </a:bodyPr>
          <a:lstStyle>
            <a:lvl1pPr>
              <a:defRPr sz="40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ABF6B4-7095-DE44-AEDA-7123FBAE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215" y="678683"/>
            <a:ext cx="3995055" cy="4357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0">
                <a:solidFill>
                  <a:srgbClr val="F1AA22"/>
                </a:solidFill>
              </a:defRPr>
            </a:lvl1pPr>
          </a:lstStyle>
          <a:p>
            <a:pPr lvl="0"/>
            <a:r>
              <a:rPr lang="en-US" dirty="0"/>
              <a:t>SECTION 03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72C39C-ABF5-234A-BB52-987958D21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4820556" y="-1039119"/>
            <a:ext cx="8832902" cy="85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5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037C9-76FD-614B-86D2-2D3AC597ADF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ts val="2460"/>
              </a:lnSpc>
              <a:buNone/>
              <a:defRPr sz="1800">
                <a:solidFill>
                  <a:srgbClr val="58595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1D1B89A-E19E-9247-A25C-F46D59839D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7425" y="0"/>
            <a:ext cx="61245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7A70B1-A688-274E-A956-87EAD619D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854" y="365125"/>
            <a:ext cx="3824171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903B69-95CC-AD4B-97EB-FF04A7991CD6}"/>
              </a:ext>
            </a:extLst>
          </p:cNvPr>
          <p:cNvCxnSpPr>
            <a:cxnSpLocks/>
          </p:cNvCxnSpPr>
          <p:nvPr userDrawn="1"/>
        </p:nvCxnSpPr>
        <p:spPr>
          <a:xfrm flipH="1">
            <a:off x="839788" y="503799"/>
            <a:ext cx="1" cy="97931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54D93B3-12F4-9A4C-AFD7-80D1E2E38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0584" y="6139542"/>
            <a:ext cx="522241" cy="5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77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31B54-A654-CB4C-988C-35501DFB3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lnSpc>
                <a:spcPts val="2460"/>
              </a:lnSpc>
              <a:buClr>
                <a:srgbClr val="58595B"/>
              </a:buClr>
              <a:buFont typeface="System Font Regular"/>
              <a:buChar char="+"/>
              <a:defRPr sz="1800">
                <a:solidFill>
                  <a:srgbClr val="58595B"/>
                </a:solidFill>
              </a:defRPr>
            </a:lvl1pPr>
            <a:lvl2pPr marL="685800" indent="-228600">
              <a:lnSpc>
                <a:spcPts val="2460"/>
              </a:lnSpc>
              <a:buClr>
                <a:srgbClr val="58595B"/>
              </a:buClr>
              <a:buFont typeface="System Font Regular"/>
              <a:buChar char="+"/>
              <a:defRPr sz="1600">
                <a:solidFill>
                  <a:srgbClr val="58595B"/>
                </a:solidFill>
              </a:defRPr>
            </a:lvl2pPr>
            <a:lvl3pPr marL="1143000" indent="-228600">
              <a:lnSpc>
                <a:spcPts val="2460"/>
              </a:lnSpc>
              <a:buClr>
                <a:srgbClr val="58595B"/>
              </a:buClr>
              <a:buFont typeface="System Font Regular"/>
              <a:buChar char="+"/>
              <a:defRPr sz="1400">
                <a:solidFill>
                  <a:srgbClr val="58595B"/>
                </a:solidFill>
              </a:defRPr>
            </a:lvl3pPr>
            <a:lvl4pPr marL="1600200" indent="-228600">
              <a:lnSpc>
                <a:spcPts val="2460"/>
              </a:lnSpc>
              <a:buClr>
                <a:srgbClr val="58595B"/>
              </a:buClr>
              <a:buFont typeface="System Font Regular"/>
              <a:buChar char="+"/>
              <a:defRPr sz="1200">
                <a:solidFill>
                  <a:srgbClr val="58595B"/>
                </a:solidFill>
              </a:defRPr>
            </a:lvl4pPr>
            <a:lvl5pPr marL="2057400" indent="-228600">
              <a:lnSpc>
                <a:spcPts val="2460"/>
              </a:lnSpc>
              <a:buClr>
                <a:srgbClr val="58595B"/>
              </a:buClr>
              <a:buFont typeface="System Font Regular"/>
              <a:buChar char="+"/>
              <a:defRPr sz="110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8DBAF-7A7D-564D-BDC5-7FA410BF5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lnSpc>
                <a:spcPts val="2460"/>
              </a:lnSpc>
              <a:buClr>
                <a:srgbClr val="58595B"/>
              </a:buClr>
              <a:buFont typeface="System Font Regular"/>
              <a:buChar char="+"/>
              <a:defRPr sz="1800">
                <a:solidFill>
                  <a:srgbClr val="58595B"/>
                </a:solidFill>
              </a:defRPr>
            </a:lvl1pPr>
            <a:lvl2pPr marL="685800" indent="-228600">
              <a:lnSpc>
                <a:spcPts val="2460"/>
              </a:lnSpc>
              <a:buClr>
                <a:srgbClr val="58595B"/>
              </a:buClr>
              <a:buFont typeface="System Font Regular"/>
              <a:buChar char="+"/>
              <a:defRPr sz="1600">
                <a:solidFill>
                  <a:srgbClr val="58595B"/>
                </a:solidFill>
              </a:defRPr>
            </a:lvl2pPr>
            <a:lvl3pPr marL="1143000" indent="-228600">
              <a:lnSpc>
                <a:spcPts val="2460"/>
              </a:lnSpc>
              <a:buClr>
                <a:srgbClr val="58595B"/>
              </a:buClr>
              <a:buFont typeface="System Font Regular"/>
              <a:buChar char="+"/>
              <a:defRPr sz="1400">
                <a:solidFill>
                  <a:srgbClr val="58595B"/>
                </a:solidFill>
              </a:defRPr>
            </a:lvl3pPr>
            <a:lvl4pPr marL="1600200" indent="-228600">
              <a:lnSpc>
                <a:spcPts val="2460"/>
              </a:lnSpc>
              <a:buClr>
                <a:srgbClr val="58595B"/>
              </a:buClr>
              <a:buFont typeface="System Font Regular"/>
              <a:buChar char="+"/>
              <a:defRPr sz="1200">
                <a:solidFill>
                  <a:srgbClr val="58595B"/>
                </a:solidFill>
              </a:defRPr>
            </a:lvl4pPr>
            <a:lvl5pPr marL="2057400" indent="-228600">
              <a:lnSpc>
                <a:spcPts val="2460"/>
              </a:lnSpc>
              <a:buClr>
                <a:srgbClr val="58595B"/>
              </a:buClr>
              <a:buFont typeface="System Font Regular"/>
              <a:buChar char="+"/>
              <a:defRPr sz="110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E0014E-0B93-DD47-9E93-56B3FB80FB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854" y="365125"/>
            <a:ext cx="10405946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E82B65-AFB8-9044-A638-E250EA7B3C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691376"/>
            <a:ext cx="1" cy="52410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8014F04-351B-E04C-8802-F548FDDD5B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0584" y="6139542"/>
            <a:ext cx="529886" cy="51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9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B6603-6F90-2748-AAD7-C72BFBB50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2179" y="3887486"/>
            <a:ext cx="4021394" cy="1022402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86E26-0148-D249-9955-57E0FC700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6257" y="5294313"/>
            <a:ext cx="3913239" cy="106203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1AA2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E55D2-3E3D-6F41-9F35-ABE279EC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E65D-93A0-8D4D-A9CC-914CDB14C90A}" type="datetimeFigureOut">
              <a:rPr lang="en-US" smtClean="0"/>
              <a:t>6/26/19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A820B7-511A-2E45-924B-DBBE4E9DB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627" y="1017135"/>
            <a:ext cx="2476500" cy="1371600"/>
          </a:xfrm>
          <a:prstGeom prst="rect">
            <a:avLst/>
          </a:prstGeom>
        </p:spPr>
      </p:pic>
      <p:pic>
        <p:nvPicPr>
          <p:cNvPr id="8" name="Picture 7" descr="Asset 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8772" y="-1211384"/>
            <a:ext cx="13619239" cy="93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3A8A38-7940-9E4C-B499-3332F0656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0584" y="6139542"/>
            <a:ext cx="529886" cy="5150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93B89F-BDEB-1F46-8B4F-DF8F8ADA50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854" y="365125"/>
            <a:ext cx="10405946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D1AAA87-A8A7-5043-AAAC-73324111F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BA3BB0-EF4E-7E48-9D33-CFB1EFBE0EF6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691376"/>
            <a:ext cx="1" cy="52410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61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rgbClr val="F1A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0309-210E-6142-80C1-C2C336D71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854" y="1690688"/>
            <a:ext cx="2192911" cy="463135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1pPr>
            <a:lvl2pPr marL="457200" indent="0" algn="l">
              <a:buNone/>
              <a:defRPr sz="1600">
                <a:solidFill>
                  <a:srgbClr val="58595B"/>
                </a:solidFill>
              </a:defRPr>
            </a:lvl2pPr>
            <a:lvl3pPr marL="914400" indent="0" algn="l">
              <a:buNone/>
              <a:defRPr sz="1600">
                <a:solidFill>
                  <a:srgbClr val="58595B"/>
                </a:solidFill>
              </a:defRPr>
            </a:lvl3pPr>
            <a:lvl4pPr marL="1371600" indent="0" algn="l">
              <a:buNone/>
              <a:defRPr sz="1600">
                <a:solidFill>
                  <a:srgbClr val="58595B"/>
                </a:solidFill>
              </a:defRPr>
            </a:lvl4pPr>
            <a:lvl5pPr marL="1828800" indent="0" algn="l">
              <a:buNone/>
              <a:defRPr sz="160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757C7F-48B1-7E42-8394-4AB1DC8FE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854" y="365125"/>
            <a:ext cx="2831983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7DFBFC-27C8-8C49-99F3-0996D41B51F7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691376"/>
            <a:ext cx="1" cy="52410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411DF2E-D340-6048-A972-611BF60F5D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50418" y="1690688"/>
            <a:ext cx="639073" cy="4631359"/>
          </a:xfr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rgbClr val="24588D"/>
                </a:solidFill>
              </a:defRPr>
            </a:lvl1pPr>
            <a:lvl2pPr marL="457200" indent="0" algn="l">
              <a:buNone/>
              <a:defRPr sz="1600">
                <a:solidFill>
                  <a:srgbClr val="58595B"/>
                </a:solidFill>
              </a:defRPr>
            </a:lvl2pPr>
            <a:lvl3pPr marL="914400" indent="0" algn="l">
              <a:buNone/>
              <a:defRPr sz="1600">
                <a:solidFill>
                  <a:srgbClr val="58595B"/>
                </a:solidFill>
              </a:defRPr>
            </a:lvl3pPr>
            <a:lvl4pPr marL="1371600" indent="0" algn="l">
              <a:buNone/>
              <a:defRPr sz="1600">
                <a:solidFill>
                  <a:srgbClr val="58595B"/>
                </a:solidFill>
              </a:defRPr>
            </a:lvl4pPr>
            <a:lvl5pPr marL="1828800" indent="0" algn="l">
              <a:buNone/>
              <a:defRPr sz="160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B0275AE-C802-964E-8D3C-0C3C93FE0E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7425" y="0"/>
            <a:ext cx="61245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7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3A8A38-7940-9E4C-B499-3332F0656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0584" y="6139542"/>
            <a:ext cx="529886" cy="5150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D1AAA87-A8A7-5043-AAAC-73324111F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172" y="1865325"/>
            <a:ext cx="10515600" cy="540204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 b="1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4A32A1-C5DC-CF4D-9A53-F982F0AE096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9172" y="5869440"/>
            <a:ext cx="10515600" cy="540204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000" b="0" i="1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A54FBBC-0FD2-234F-8984-19319ED72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854" y="365125"/>
            <a:ext cx="10405946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26D15B-B66A-7745-858F-833F5DAA99C8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691376"/>
            <a:ext cx="1" cy="52410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395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3A8A38-7940-9E4C-B499-3332F0656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0584" y="6139542"/>
            <a:ext cx="529886" cy="51503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4A32A1-C5DC-CF4D-9A53-F982F0AE096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9172" y="5869440"/>
            <a:ext cx="10515600" cy="540204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000" b="0" i="1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A54FBBC-0FD2-234F-8984-19319ED72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854" y="365125"/>
            <a:ext cx="10405946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26D15B-B66A-7745-858F-833F5DAA99C8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691376"/>
            <a:ext cx="1" cy="52410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05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3A8A38-7940-9E4C-B499-3332F0656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0584" y="6139542"/>
            <a:ext cx="529886" cy="5150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D1AAA87-A8A7-5043-AAAC-73324111F5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 numCol="2" spcCol="360000"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ligula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dolor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sem.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ipsum gravida et. Integer </a:t>
            </a:r>
            <a:r>
              <a:rPr lang="en-US" dirty="0" err="1"/>
              <a:t>lectus</a:t>
            </a:r>
            <a:r>
              <a:rPr lang="en-US" dirty="0"/>
              <a:t> nisi, </a:t>
            </a:r>
            <a:r>
              <a:rPr lang="en-US" dirty="0" err="1"/>
              <a:t>facilisis</a:t>
            </a:r>
            <a:r>
              <a:rPr lang="en-US" dirty="0"/>
              <a:t> sit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F787AF-F32F-D448-85B9-FEC9ADE87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854" y="365125"/>
            <a:ext cx="10405946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458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6F0409-E379-5343-95AC-C09036846C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691376"/>
            <a:ext cx="1" cy="52410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85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-blue">
    <p:bg>
      <p:bgPr>
        <a:solidFill>
          <a:srgbClr val="245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3A8A38-7940-9E4C-B499-3332F0656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0584" y="6139542"/>
            <a:ext cx="529886" cy="51503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5DE031-2065-4F41-8D6E-FB9DD47BA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rgbClr val="F7F5F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959C04-698F-6847-AE96-6C50C855E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854" y="365125"/>
            <a:ext cx="10405946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1E3EF3-F733-5441-B84C-69B0274375A7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691376"/>
            <a:ext cx="1" cy="52410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57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EB086-32F0-B040-B9FC-2B20EE9E9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8C4D-17D8-AC46-ABE9-573BEDED3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387E6-77FE-184F-893A-9354BE6D0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4E65D-93A0-8D4D-A9CC-914CDB14C90A}" type="datetimeFigureOut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42450-D2EC-0543-99DA-B26B4FB35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6C5FB-46E0-2540-A48A-4173E3F62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4BDDF-52BB-874F-A60D-19117403E3A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1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1" r:id="rId4"/>
    <p:sldLayoutId id="2147483676" r:id="rId5"/>
    <p:sldLayoutId id="2147483674" r:id="rId6"/>
    <p:sldLayoutId id="2147483675" r:id="rId7"/>
    <p:sldLayoutId id="2147483673" r:id="rId8"/>
    <p:sldLayoutId id="2147483662" r:id="rId9"/>
    <p:sldLayoutId id="2147483663" r:id="rId10"/>
    <p:sldLayoutId id="2147483664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7" r:id="rId17"/>
    <p:sldLayoutId id="2147483671" r:id="rId18"/>
    <p:sldLayoutId id="2147483678" r:id="rId19"/>
    <p:sldLayoutId id="2147483680" r:id="rId20"/>
    <p:sldLayoutId id="2147483679" r:id="rId21"/>
    <p:sldLayoutId id="2147483657" r:id="rId22"/>
    <p:sldLayoutId id="214748365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34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EAC4D3-E7A5-2A4D-A51C-1E08F7489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4473" y="1383956"/>
            <a:ext cx="3913239" cy="4868563"/>
          </a:xfrm>
        </p:spPr>
        <p:txBody>
          <a:bodyPr>
            <a:normAutofit/>
          </a:bodyPr>
          <a:lstStyle/>
          <a:p>
            <a:r>
              <a:rPr lang="en-US" sz="2400" b="1" dirty="0"/>
              <a:t>COLLABORATIVE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24588D"/>
                </a:solidFill>
              </a:rPr>
              <a:t>GLOBAL</a:t>
            </a:r>
          </a:p>
          <a:p>
            <a:endParaRPr lang="en-US" sz="2400" b="1" dirty="0"/>
          </a:p>
          <a:p>
            <a:r>
              <a:rPr lang="en-US" sz="2400" b="1" dirty="0"/>
              <a:t>STRONG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24588D"/>
                </a:solidFill>
              </a:rPr>
              <a:t>TRANSPARENT</a:t>
            </a:r>
          </a:p>
          <a:p>
            <a:endParaRPr lang="en-US" sz="2400" b="1" dirty="0"/>
          </a:p>
          <a:p>
            <a:r>
              <a:rPr lang="en-US" sz="2400" b="1" dirty="0"/>
              <a:t>RELIABLE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348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6784C-ED61-F64F-969D-3246C3D12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branding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51BDE21-133A-FE4F-B2B4-B90A6F531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237" y="1306640"/>
            <a:ext cx="7439525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6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849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6784C-ED61-F64F-969D-3246C3D12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THROUGH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EF4A9-182B-0E46-ACE3-101E02352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918"/>
            <a:ext cx="10515600" cy="4786045"/>
          </a:xfrm>
        </p:spPr>
        <p:txBody>
          <a:bodyPr>
            <a:normAutofit fontScale="70000" lnSpcReduction="20000"/>
          </a:bodyPr>
          <a:lstStyle/>
          <a:p>
            <a:r>
              <a:rPr lang="en-US" sz="2900" b="1" dirty="0"/>
              <a:t>WEBSITE</a:t>
            </a:r>
            <a:r>
              <a:rPr lang="en-US" sz="2300" b="1" dirty="0"/>
              <a:t> </a:t>
            </a:r>
            <a:r>
              <a:rPr lang="en-US" sz="1900" dirty="0">
                <a:solidFill>
                  <a:srgbClr val="F1AA22"/>
                </a:solidFill>
              </a:rPr>
              <a:t>WWW.PANGEA-NET.ORG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VISITORS FRIENDLY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MODERN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INTERACTIVE 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DISPLAYS LEADERSHIP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ESTABLISHED RELATIONSHIP</a:t>
            </a:r>
          </a:p>
          <a:p>
            <a:pPr lvl="2" indent="0">
              <a:buNone/>
            </a:pPr>
            <a:endParaRPr lang="en-US" dirty="0"/>
          </a:p>
          <a:p>
            <a:pPr marL="971550" lvl="1" indent="-285750">
              <a:buFontTx/>
              <a:buChar char="-"/>
            </a:pPr>
            <a:r>
              <a:rPr lang="en-US" dirty="0"/>
              <a:t>MEMBERS ZONE – TAKE OWNERSHIP!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COLLABORATIVE TOOLS (REFERRAL TRACKER, SECONDMENT KIT, MEDIA KIT)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INSTITUTIONAL KNOWLEDGE ZONE (PRACTICES, INDUSTRIES, CLIENTS, REGIONS)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INFORMATION SHARING ZONE (FIRMS &amp; INDIVIDUALS’ UPDATES, CONFERENCES, PUBLICATIONS, PRACTICE GROUPS, JUNIOR LAWYERS GROUP, …) </a:t>
            </a:r>
          </a:p>
          <a:p>
            <a:r>
              <a:rPr lang="en-US" sz="2900" b="1" dirty="0">
                <a:solidFill>
                  <a:srgbClr val="58595B"/>
                </a:solidFill>
              </a:rPr>
              <a:t>LINKEDIN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PRIVATE PAGE </a:t>
            </a:r>
            <a:r>
              <a:rPr lang="en-US" sz="1900" dirty="0">
                <a:solidFill>
                  <a:schemeClr val="accent2"/>
                </a:solidFill>
              </a:rPr>
              <a:t>BY INVITATION ONLY </a:t>
            </a:r>
            <a:r>
              <a:rPr lang="en-US" sz="1900" dirty="0"/>
              <a:t>(96 MEMBERS) 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PUBLIC PAGE </a:t>
            </a:r>
            <a:r>
              <a:rPr lang="en-US" sz="1900" dirty="0">
                <a:solidFill>
                  <a:srgbClr val="F1AA22"/>
                </a:solidFill>
              </a:rPr>
              <a:t>WWW.LINKEDIN.COM/COMPANY/PANGEANET  </a:t>
            </a:r>
            <a:r>
              <a:rPr lang="en-US" sz="1900"/>
              <a:t>(54 </a:t>
            </a:r>
            <a:r>
              <a:rPr lang="en-US" sz="1900" dirty="0"/>
              <a:t>FOLLOWERS)</a:t>
            </a:r>
          </a:p>
          <a:p>
            <a:endParaRPr lang="en-US" sz="2900" b="1" dirty="0"/>
          </a:p>
          <a:p>
            <a:r>
              <a:rPr lang="en-US" sz="2900" b="1" dirty="0"/>
              <a:t>WHATSAPP FEEDS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971550" lvl="1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999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208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578D"/>
      </a:accent1>
      <a:accent2>
        <a:srgbClr val="F0AA21"/>
      </a:accent2>
      <a:accent3>
        <a:srgbClr val="A7D6DA"/>
      </a:accent3>
      <a:accent4>
        <a:srgbClr val="57585B"/>
      </a:accent4>
      <a:accent5>
        <a:srgbClr val="B9C1C3"/>
      </a:accent5>
      <a:accent6>
        <a:srgbClr val="000000"/>
      </a:accent6>
      <a:hlink>
        <a:srgbClr val="24578D"/>
      </a:hlink>
      <a:folHlink>
        <a:srgbClr val="24578D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103</Words>
  <Application>Microsoft Macintosh PowerPoint</Application>
  <PresentationFormat>Grand écran</PresentationFormat>
  <Paragraphs>27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System Font Regular</vt:lpstr>
      <vt:lpstr>Trebuchet MS</vt:lpstr>
      <vt:lpstr>Office Theme</vt:lpstr>
      <vt:lpstr>Présentation PowerPoint</vt:lpstr>
      <vt:lpstr>Présentation PowerPoint</vt:lpstr>
      <vt:lpstr>Visual branding</vt:lpstr>
      <vt:lpstr>Présentation PowerPoint</vt:lpstr>
      <vt:lpstr>COLLABORATION THROUGH COMMUNICATION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35</cp:revision>
  <dcterms:created xsi:type="dcterms:W3CDTF">2019-04-24T08:37:53Z</dcterms:created>
  <dcterms:modified xsi:type="dcterms:W3CDTF">2019-06-26T21:29:40Z</dcterms:modified>
</cp:coreProperties>
</file>